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95"/>
  </p:notesMasterIdLst>
  <p:handoutMasterIdLst>
    <p:handoutMasterId r:id="rId196"/>
  </p:handoutMasterIdLst>
  <p:sldIdLst>
    <p:sldId id="338" r:id="rId2"/>
    <p:sldId id="577" r:id="rId3"/>
    <p:sldId id="1105" r:id="rId4"/>
    <p:sldId id="1110" r:id="rId5"/>
    <p:sldId id="1107" r:id="rId6"/>
    <p:sldId id="1106" r:id="rId7"/>
    <p:sldId id="1111" r:id="rId8"/>
    <p:sldId id="1101" r:id="rId9"/>
    <p:sldId id="1102" r:id="rId10"/>
    <p:sldId id="1108" r:id="rId11"/>
    <p:sldId id="1056" r:id="rId12"/>
    <p:sldId id="730" r:id="rId13"/>
    <p:sldId id="743" r:id="rId14"/>
    <p:sldId id="732" r:id="rId15"/>
    <p:sldId id="733" r:id="rId16"/>
    <p:sldId id="578" r:id="rId17"/>
    <p:sldId id="745" r:id="rId18"/>
    <p:sldId id="677" r:id="rId19"/>
    <p:sldId id="746" r:id="rId20"/>
    <p:sldId id="735" r:id="rId21"/>
    <p:sldId id="736" r:id="rId22"/>
    <p:sldId id="748" r:id="rId23"/>
    <p:sldId id="749" r:id="rId24"/>
    <p:sldId id="1109" r:id="rId25"/>
    <p:sldId id="836" r:id="rId26"/>
    <p:sldId id="922" r:id="rId27"/>
    <p:sldId id="924" r:id="rId28"/>
    <p:sldId id="925" r:id="rId29"/>
    <p:sldId id="927" r:id="rId30"/>
    <p:sldId id="928" r:id="rId31"/>
    <p:sldId id="929" r:id="rId32"/>
    <p:sldId id="1032" r:id="rId33"/>
    <p:sldId id="1031" r:id="rId34"/>
    <p:sldId id="1033" r:id="rId35"/>
    <p:sldId id="1034" r:id="rId36"/>
    <p:sldId id="1035" r:id="rId37"/>
    <p:sldId id="1057" r:id="rId38"/>
    <p:sldId id="1100" r:id="rId39"/>
    <p:sldId id="844" r:id="rId40"/>
    <p:sldId id="937" r:id="rId41"/>
    <p:sldId id="935" r:id="rId42"/>
    <p:sldId id="934" r:id="rId43"/>
    <p:sldId id="931" r:id="rId44"/>
    <p:sldId id="933" r:id="rId45"/>
    <p:sldId id="932" r:id="rId46"/>
    <p:sldId id="1036" r:id="rId47"/>
    <p:sldId id="1037" r:id="rId48"/>
    <p:sldId id="1038" r:id="rId49"/>
    <p:sldId id="1039" r:id="rId50"/>
    <p:sldId id="1040" r:id="rId51"/>
    <p:sldId id="1058" r:id="rId52"/>
    <p:sldId id="945" r:id="rId53"/>
    <p:sldId id="903" r:id="rId54"/>
    <p:sldId id="943" r:id="rId55"/>
    <p:sldId id="946" r:id="rId56"/>
    <p:sldId id="941" r:id="rId57"/>
    <p:sldId id="938" r:id="rId58"/>
    <p:sldId id="939" r:id="rId59"/>
    <p:sldId id="1041" r:id="rId60"/>
    <p:sldId id="1042" r:id="rId61"/>
    <p:sldId id="1043" r:id="rId62"/>
    <p:sldId id="1044" r:id="rId63"/>
    <p:sldId id="1045" r:id="rId64"/>
    <p:sldId id="1059" r:id="rId65"/>
    <p:sldId id="1103" r:id="rId66"/>
    <p:sldId id="842" r:id="rId67"/>
    <p:sldId id="954" r:id="rId68"/>
    <p:sldId id="952" r:id="rId69"/>
    <p:sldId id="951" r:id="rId70"/>
    <p:sldId id="949" r:id="rId71"/>
    <p:sldId id="948" r:id="rId72"/>
    <p:sldId id="947" r:id="rId73"/>
    <p:sldId id="1046" r:id="rId74"/>
    <p:sldId id="1047" r:id="rId75"/>
    <p:sldId id="1048" r:id="rId76"/>
    <p:sldId id="1049" r:id="rId77"/>
    <p:sldId id="1050" r:id="rId78"/>
    <p:sldId id="1060" r:id="rId79"/>
    <p:sldId id="850" r:id="rId80"/>
    <p:sldId id="955" r:id="rId81"/>
    <p:sldId id="961" r:id="rId82"/>
    <p:sldId id="960" r:id="rId83"/>
    <p:sldId id="958" r:id="rId84"/>
    <p:sldId id="957" r:id="rId85"/>
    <p:sldId id="956" r:id="rId86"/>
    <p:sldId id="1051" r:id="rId87"/>
    <p:sldId id="1052" r:id="rId88"/>
    <p:sldId id="1053" r:id="rId89"/>
    <p:sldId id="1054" r:id="rId90"/>
    <p:sldId id="1055" r:id="rId91"/>
    <p:sldId id="1061" r:id="rId92"/>
    <p:sldId id="770" r:id="rId93"/>
    <p:sldId id="1104" r:id="rId94"/>
    <p:sldId id="771" r:id="rId95"/>
    <p:sldId id="847" r:id="rId96"/>
    <p:sldId id="971" r:id="rId97"/>
    <p:sldId id="972" r:id="rId98"/>
    <p:sldId id="973" r:id="rId99"/>
    <p:sldId id="974" r:id="rId100"/>
    <p:sldId id="975" r:id="rId101"/>
    <p:sldId id="976" r:id="rId102"/>
    <p:sldId id="977" r:id="rId103"/>
    <p:sldId id="978" r:id="rId104"/>
    <p:sldId id="979" r:id="rId105"/>
    <p:sldId id="980" r:id="rId106"/>
    <p:sldId id="981" r:id="rId107"/>
    <p:sldId id="982" r:id="rId108"/>
    <p:sldId id="989" r:id="rId109"/>
    <p:sldId id="992" r:id="rId110"/>
    <p:sldId id="991" r:id="rId111"/>
    <p:sldId id="990" r:id="rId112"/>
    <p:sldId id="993" r:id="rId113"/>
    <p:sldId id="994" r:id="rId114"/>
    <p:sldId id="995" r:id="rId115"/>
    <p:sldId id="996" r:id="rId116"/>
    <p:sldId id="963" r:id="rId117"/>
    <p:sldId id="966" r:id="rId118"/>
    <p:sldId id="967" r:id="rId119"/>
    <p:sldId id="964" r:id="rId120"/>
    <p:sldId id="969" r:id="rId121"/>
    <p:sldId id="968" r:id="rId122"/>
    <p:sldId id="965" r:id="rId123"/>
    <p:sldId id="970" r:id="rId124"/>
    <p:sldId id="997" r:id="rId125"/>
    <p:sldId id="998" r:id="rId126"/>
    <p:sldId id="999" r:id="rId127"/>
    <p:sldId id="1000" r:id="rId128"/>
    <p:sldId id="1005" r:id="rId129"/>
    <p:sldId id="1006" r:id="rId130"/>
    <p:sldId id="1007" r:id="rId131"/>
    <p:sldId id="1008" r:id="rId132"/>
    <p:sldId id="1009" r:id="rId133"/>
    <p:sldId id="1010" r:id="rId134"/>
    <p:sldId id="1011" r:id="rId135"/>
    <p:sldId id="1012" r:id="rId136"/>
    <p:sldId id="1013" r:id="rId137"/>
    <p:sldId id="1014" r:id="rId138"/>
    <p:sldId id="1015" r:id="rId139"/>
    <p:sldId id="1016" r:id="rId140"/>
    <p:sldId id="1017" r:id="rId141"/>
    <p:sldId id="1018" r:id="rId142"/>
    <p:sldId id="1019" r:id="rId143"/>
    <p:sldId id="1020" r:id="rId144"/>
    <p:sldId id="1021" r:id="rId145"/>
    <p:sldId id="1022" r:id="rId146"/>
    <p:sldId id="1023" r:id="rId147"/>
    <p:sldId id="1024" r:id="rId148"/>
    <p:sldId id="1025" r:id="rId149"/>
    <p:sldId id="1026" r:id="rId150"/>
    <p:sldId id="1027" r:id="rId151"/>
    <p:sldId id="1063" r:id="rId152"/>
    <p:sldId id="1062" r:id="rId153"/>
    <p:sldId id="1028" r:id="rId154"/>
    <p:sldId id="1029" r:id="rId155"/>
    <p:sldId id="1030" r:id="rId156"/>
    <p:sldId id="1066" r:id="rId157"/>
    <p:sldId id="1065" r:id="rId158"/>
    <p:sldId id="1067" r:id="rId159"/>
    <p:sldId id="1064" r:id="rId160"/>
    <p:sldId id="1072" r:id="rId161"/>
    <p:sldId id="1068" r:id="rId162"/>
    <p:sldId id="1073" r:id="rId163"/>
    <p:sldId id="1071" r:id="rId164"/>
    <p:sldId id="1074" r:id="rId165"/>
    <p:sldId id="1070" r:id="rId166"/>
    <p:sldId id="1075" r:id="rId167"/>
    <p:sldId id="1069" r:id="rId168"/>
    <p:sldId id="1080" r:id="rId169"/>
    <p:sldId id="1079" r:id="rId170"/>
    <p:sldId id="1081" r:id="rId171"/>
    <p:sldId id="1078" r:id="rId172"/>
    <p:sldId id="1082" r:id="rId173"/>
    <p:sldId id="1077" r:id="rId174"/>
    <p:sldId id="1083" r:id="rId175"/>
    <p:sldId id="1076" r:id="rId176"/>
    <p:sldId id="1088" r:id="rId177"/>
    <p:sldId id="1087" r:id="rId178"/>
    <p:sldId id="1089" r:id="rId179"/>
    <p:sldId id="1086" r:id="rId180"/>
    <p:sldId id="1090" r:id="rId181"/>
    <p:sldId id="1085" r:id="rId182"/>
    <p:sldId id="1091" r:id="rId183"/>
    <p:sldId id="1084" r:id="rId184"/>
    <p:sldId id="1096" r:id="rId185"/>
    <p:sldId id="1092" r:id="rId186"/>
    <p:sldId id="1099" r:id="rId187"/>
    <p:sldId id="1093" r:id="rId188"/>
    <p:sldId id="1097" r:id="rId189"/>
    <p:sldId id="1094" r:id="rId190"/>
    <p:sldId id="1098" r:id="rId191"/>
    <p:sldId id="1095" r:id="rId192"/>
    <p:sldId id="426" r:id="rId193"/>
    <p:sldId id="1112" r:id="rId194"/>
  </p:sldIdLst>
  <p:sldSz cx="9144000" cy="6858000" type="screen4x3"/>
  <p:notesSz cx="6881813" cy="100028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9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2" autoAdjust="0"/>
    <p:restoredTop sz="89932" autoAdjust="0"/>
  </p:normalViewPr>
  <p:slideViewPr>
    <p:cSldViewPr>
      <p:cViewPr varScale="1">
        <p:scale>
          <a:sx n="63" d="100"/>
          <a:sy n="63" d="100"/>
        </p:scale>
        <p:origin x="155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2" Type="http://schemas.openxmlformats.org/officeDocument/2006/relationships/hyperlink" Target="https://www.dropbox.com/scl/fi/aimb5m0nnwj43xiuubkbr/crosswalk.csv?rlkey=ampum92qn10bpuyeawg849tkr&amp;st=s4zvpvy6&amp;dl=0" TargetMode="External"/><Relationship Id="rId1" Type="http://schemas.openxmlformats.org/officeDocument/2006/relationships/hyperlink" Target="https://www.dropbox.com/scl/fi/lcjm8q9g70aehjpg84kpi/crosswalk.csv?rlkey=jcl1a0si2qsyh366xqd4rydcc&amp;st=i49yg0yn&amp;dl=0"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2" Type="http://schemas.openxmlformats.org/officeDocument/2006/relationships/hyperlink" Target="https://www.dropbox.com/scl/fi/aimb5m0nnwj43xiuubkbr/crosswalk.csv?rlkey=ampum92qn10bpuyeawg849tkr&amp;st=s4zvpvy6&amp;dl=0" TargetMode="External"/><Relationship Id="rId1" Type="http://schemas.openxmlformats.org/officeDocument/2006/relationships/hyperlink" Target="https://www.dropbox.com/scl/fi/lcjm8q9g70aehjpg84kpi/crosswalk.csv?rlkey=jcl1a0si2qsyh366xqd4rydcc&amp;st=i49yg0yn&amp;dl=0" TargetMode="External"/></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BED732-AA47-4AD8-97A6-D731BEADB11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463E24E-57F2-46B0-AD62-81EC64680960}">
      <dgm:prSet/>
      <dgm:spPr/>
      <dgm:t>
        <a:bodyPr/>
        <a:lstStyle/>
        <a:p>
          <a:r>
            <a:rPr lang="nl-NL" dirty="0"/>
            <a:t>opdracht 									slide 3</a:t>
          </a:r>
          <a:endParaRPr lang="en-US" dirty="0"/>
        </a:p>
      </dgm:t>
    </dgm:pt>
    <dgm:pt modelId="{4A238F14-5331-43A5-A7B1-7DDAD1740DEE}" type="parTrans" cxnId="{2CD87BEE-7722-46C2-9BDA-A06C38B285A2}">
      <dgm:prSet/>
      <dgm:spPr/>
      <dgm:t>
        <a:bodyPr/>
        <a:lstStyle/>
        <a:p>
          <a:endParaRPr lang="en-US"/>
        </a:p>
      </dgm:t>
    </dgm:pt>
    <dgm:pt modelId="{5FCF647A-8F50-4236-A314-1C5E548A321C}" type="sibTrans" cxnId="{2CD87BEE-7722-46C2-9BDA-A06C38B285A2}">
      <dgm:prSet/>
      <dgm:spPr/>
      <dgm:t>
        <a:bodyPr/>
        <a:lstStyle/>
        <a:p>
          <a:endParaRPr lang="en-US"/>
        </a:p>
      </dgm:t>
    </dgm:pt>
    <dgm:pt modelId="{05A16843-B260-4416-8A84-3B6AA1023E7F}">
      <dgm:prSet/>
      <dgm:spPr/>
      <dgm:t>
        <a:bodyPr/>
        <a:lstStyle/>
        <a:p>
          <a:r>
            <a:rPr lang="nl-NL" dirty="0"/>
            <a:t>samenvatting belangrijkste resultaten 					slides 4-10</a:t>
          </a:r>
          <a:endParaRPr lang="en-US" dirty="0"/>
        </a:p>
      </dgm:t>
    </dgm:pt>
    <dgm:pt modelId="{5F52E59C-AD53-4E2B-A83B-63A0BD209AB3}" type="parTrans" cxnId="{BAEB0590-AFC5-40FC-AA9E-71F822D05464}">
      <dgm:prSet/>
      <dgm:spPr/>
      <dgm:t>
        <a:bodyPr/>
        <a:lstStyle/>
        <a:p>
          <a:endParaRPr lang="en-US"/>
        </a:p>
      </dgm:t>
    </dgm:pt>
    <dgm:pt modelId="{BE058289-2E7B-4EDC-9176-2EE6FA60E860}" type="sibTrans" cxnId="{BAEB0590-AFC5-40FC-AA9E-71F822D05464}">
      <dgm:prSet/>
      <dgm:spPr/>
      <dgm:t>
        <a:bodyPr/>
        <a:lstStyle/>
        <a:p>
          <a:endParaRPr lang="en-US"/>
        </a:p>
      </dgm:t>
    </dgm:pt>
    <dgm:pt modelId="{125ABFDD-1F09-492B-A748-80A00FF0A710}">
      <dgm:prSet/>
      <dgm:spPr/>
      <dgm:t>
        <a:bodyPr/>
        <a:lstStyle/>
        <a:p>
          <a:r>
            <a:rPr lang="nl-NL" dirty="0"/>
            <a:t>belangrijkste concepten 							slides 11-17</a:t>
          </a:r>
          <a:endParaRPr lang="en-US" dirty="0"/>
        </a:p>
      </dgm:t>
    </dgm:pt>
    <dgm:pt modelId="{BE28E310-AF49-484F-958F-38BE327382D9}" type="parTrans" cxnId="{F1F194E4-8D71-4E2A-82B2-0264007AB00B}">
      <dgm:prSet/>
      <dgm:spPr/>
      <dgm:t>
        <a:bodyPr/>
        <a:lstStyle/>
        <a:p>
          <a:endParaRPr lang="en-US"/>
        </a:p>
      </dgm:t>
    </dgm:pt>
    <dgm:pt modelId="{43E9CF69-5B39-4E8A-BCB6-B5D103B5DD6A}" type="sibTrans" cxnId="{F1F194E4-8D71-4E2A-82B2-0264007AB00B}">
      <dgm:prSet/>
      <dgm:spPr/>
      <dgm:t>
        <a:bodyPr/>
        <a:lstStyle/>
        <a:p>
          <a:endParaRPr lang="en-US"/>
        </a:p>
      </dgm:t>
    </dgm:pt>
    <dgm:pt modelId="{F98FC84A-9C73-41EE-AD29-E52FF07AF67F}">
      <dgm:prSet/>
      <dgm:spPr/>
      <dgm:t>
        <a:bodyPr/>
        <a:lstStyle/>
        <a:p>
          <a:r>
            <a:rPr lang="nl-NL" dirty="0"/>
            <a:t>data en methoden								slides 18- 23</a:t>
          </a:r>
          <a:endParaRPr lang="en-US" dirty="0"/>
        </a:p>
      </dgm:t>
    </dgm:pt>
    <dgm:pt modelId="{A24C9F2D-9AE1-415F-BBB9-089806D71B00}" type="parTrans" cxnId="{F7CB76BC-3000-43F2-85BD-91B62210968F}">
      <dgm:prSet/>
      <dgm:spPr/>
      <dgm:t>
        <a:bodyPr/>
        <a:lstStyle/>
        <a:p>
          <a:endParaRPr lang="en-US"/>
        </a:p>
      </dgm:t>
    </dgm:pt>
    <dgm:pt modelId="{CD25791A-B48B-4CE9-B326-5BBE535C38E6}" type="sibTrans" cxnId="{F7CB76BC-3000-43F2-85BD-91B62210968F}">
      <dgm:prSet/>
      <dgm:spPr/>
      <dgm:t>
        <a:bodyPr/>
        <a:lstStyle/>
        <a:p>
          <a:endParaRPr lang="en-US"/>
        </a:p>
      </dgm:t>
    </dgm:pt>
    <dgm:pt modelId="{99EA2FAE-DE7F-4334-B683-B163F96D0E2E}">
      <dgm:prSet/>
      <dgm:spPr/>
      <dgm:t>
        <a:bodyPr/>
        <a:lstStyle/>
        <a:p>
          <a:r>
            <a:rPr lang="nl-NL" dirty="0"/>
            <a:t>verdeling patenten over groeimarkten per provincie 			slides 24- 36</a:t>
          </a:r>
          <a:endParaRPr lang="en-US" dirty="0"/>
        </a:p>
      </dgm:t>
    </dgm:pt>
    <dgm:pt modelId="{1B9A3210-0FBF-4828-8DF7-D12403E218AD}" type="parTrans" cxnId="{867BFAB1-0649-4D94-B997-0A84B2A18F30}">
      <dgm:prSet/>
      <dgm:spPr/>
      <dgm:t>
        <a:bodyPr/>
        <a:lstStyle/>
        <a:p>
          <a:endParaRPr lang="en-US"/>
        </a:p>
      </dgm:t>
    </dgm:pt>
    <dgm:pt modelId="{82441A9B-FB01-415C-A1A2-9A2AC177EB39}" type="sibTrans" cxnId="{867BFAB1-0649-4D94-B997-0A84B2A18F30}">
      <dgm:prSet/>
      <dgm:spPr/>
      <dgm:t>
        <a:bodyPr/>
        <a:lstStyle/>
        <a:p>
          <a:endParaRPr lang="en-US"/>
        </a:p>
      </dgm:t>
    </dgm:pt>
    <dgm:pt modelId="{402BE19B-06BB-4EE5-A616-B483BEAA0306}">
      <dgm:prSet/>
      <dgm:spPr/>
      <dgm:t>
        <a:bodyPr/>
        <a:lstStyle/>
        <a:p>
          <a:r>
            <a:rPr lang="nl-NL" dirty="0"/>
            <a:t>kansrijke groeimarkten per provincie (technologische kennis) 		slides 37- 50</a:t>
          </a:r>
          <a:endParaRPr lang="en-US" dirty="0"/>
        </a:p>
      </dgm:t>
    </dgm:pt>
    <dgm:pt modelId="{DB56E4CA-3C83-4047-9208-4B1DEEADEE66}" type="parTrans" cxnId="{7A487A11-D410-4154-99BE-9BFA4C9FA48B}">
      <dgm:prSet/>
      <dgm:spPr/>
      <dgm:t>
        <a:bodyPr/>
        <a:lstStyle/>
        <a:p>
          <a:endParaRPr lang="en-US"/>
        </a:p>
      </dgm:t>
    </dgm:pt>
    <dgm:pt modelId="{B85C85A3-6560-4FAD-95B1-DBA32725623F}" type="sibTrans" cxnId="{7A487A11-D410-4154-99BE-9BFA4C9FA48B}">
      <dgm:prSet/>
      <dgm:spPr/>
      <dgm:t>
        <a:bodyPr/>
        <a:lstStyle/>
        <a:p>
          <a:endParaRPr lang="en-US"/>
        </a:p>
      </dgm:t>
    </dgm:pt>
    <dgm:pt modelId="{000895D4-E760-4F0A-939A-489BC9245393}">
      <dgm:prSet/>
      <dgm:spPr/>
      <dgm:t>
        <a:bodyPr/>
        <a:lstStyle/>
        <a:p>
          <a:r>
            <a:rPr lang="nl-NL" dirty="0"/>
            <a:t>verdeling </a:t>
          </a:r>
          <a:r>
            <a:rPr lang="nl-NL" dirty="0" err="1"/>
            <a:t>wetensch</a:t>
          </a:r>
          <a:r>
            <a:rPr lang="nl-NL" dirty="0"/>
            <a:t>. publicaties over groeimarkten per provincie 	slides 51- 63</a:t>
          </a:r>
          <a:endParaRPr lang="en-US" dirty="0"/>
        </a:p>
      </dgm:t>
    </dgm:pt>
    <dgm:pt modelId="{9A9E61C0-7ECB-4CB7-8DF6-7592A401A313}" type="parTrans" cxnId="{46DA3D6E-F7FD-4A2D-A6EA-CC46D2A704E6}">
      <dgm:prSet/>
      <dgm:spPr/>
      <dgm:t>
        <a:bodyPr/>
        <a:lstStyle/>
        <a:p>
          <a:endParaRPr lang="en-US"/>
        </a:p>
      </dgm:t>
    </dgm:pt>
    <dgm:pt modelId="{9E789B35-11C7-4093-ACDA-AF21BE4A4740}" type="sibTrans" cxnId="{46DA3D6E-F7FD-4A2D-A6EA-CC46D2A704E6}">
      <dgm:prSet/>
      <dgm:spPr/>
      <dgm:t>
        <a:bodyPr/>
        <a:lstStyle/>
        <a:p>
          <a:endParaRPr lang="en-US"/>
        </a:p>
      </dgm:t>
    </dgm:pt>
    <dgm:pt modelId="{80852AAB-2C05-4ECD-968B-E749ACE29E30}">
      <dgm:prSet/>
      <dgm:spPr/>
      <dgm:t>
        <a:bodyPr/>
        <a:lstStyle/>
        <a:p>
          <a:r>
            <a:rPr lang="nl-NL" dirty="0"/>
            <a:t>kansrijke groeimarkten per provincie (wetenschappelijke kennis) 	slides 64-77</a:t>
          </a:r>
          <a:endParaRPr lang="en-US" dirty="0"/>
        </a:p>
      </dgm:t>
    </dgm:pt>
    <dgm:pt modelId="{73383343-AF1C-4638-9757-10321187266E}" type="parTrans" cxnId="{C811790E-E486-46A1-935E-8846854D7196}">
      <dgm:prSet/>
      <dgm:spPr/>
      <dgm:t>
        <a:bodyPr/>
        <a:lstStyle/>
        <a:p>
          <a:endParaRPr lang="en-US"/>
        </a:p>
      </dgm:t>
    </dgm:pt>
    <dgm:pt modelId="{F6E4D768-8079-428E-B74D-BF8D6B9C2195}" type="sibTrans" cxnId="{C811790E-E486-46A1-935E-8846854D7196}">
      <dgm:prSet/>
      <dgm:spPr/>
      <dgm:t>
        <a:bodyPr/>
        <a:lstStyle/>
        <a:p>
          <a:endParaRPr lang="en-US"/>
        </a:p>
      </dgm:t>
    </dgm:pt>
    <dgm:pt modelId="{3CA2901A-BCAE-401C-A762-BECD9A9DD42E}">
      <dgm:prSet/>
      <dgm:spPr/>
      <dgm:t>
        <a:bodyPr/>
        <a:lstStyle/>
        <a:p>
          <a:r>
            <a:rPr lang="nl-NL" dirty="0"/>
            <a:t>overzicht kansrijke groeimarkten per provincie				slides 78-90</a:t>
          </a:r>
          <a:endParaRPr lang="en-US" dirty="0"/>
        </a:p>
      </dgm:t>
    </dgm:pt>
    <dgm:pt modelId="{771252CE-5194-41CB-BF68-DA9D79D4F7F4}" type="parTrans" cxnId="{D408BF44-A019-46A1-9CCB-623A27D27E06}">
      <dgm:prSet/>
      <dgm:spPr/>
      <dgm:t>
        <a:bodyPr/>
        <a:lstStyle/>
        <a:p>
          <a:endParaRPr lang="en-US"/>
        </a:p>
      </dgm:t>
    </dgm:pt>
    <dgm:pt modelId="{E1A7A10E-8DC4-4497-9DBD-FA6194608BB2}" type="sibTrans" cxnId="{D408BF44-A019-46A1-9CCB-623A27D27E06}">
      <dgm:prSet/>
      <dgm:spPr/>
      <dgm:t>
        <a:bodyPr/>
        <a:lstStyle/>
        <a:p>
          <a:endParaRPr lang="en-US"/>
        </a:p>
      </dgm:t>
    </dgm:pt>
    <dgm:pt modelId="{1FD6A7BA-74E6-4B20-9537-1BECE096C8F2}">
      <dgm:prSet/>
      <dgm:spPr/>
      <dgm:t>
        <a:bodyPr/>
        <a:lstStyle/>
        <a:p>
          <a:r>
            <a:rPr lang="nl-NL" dirty="0"/>
            <a:t>kansrijke samenwerkingen in kansrijke groeimarkten per provincie 	slides 91-191</a:t>
          </a:r>
          <a:endParaRPr lang="en-US" dirty="0"/>
        </a:p>
      </dgm:t>
    </dgm:pt>
    <dgm:pt modelId="{0A03FCEA-C347-4F39-9C41-76E0AD135475}" type="parTrans" cxnId="{C0908716-9972-435B-A5EF-61FB0F788837}">
      <dgm:prSet/>
      <dgm:spPr/>
      <dgm:t>
        <a:bodyPr/>
        <a:lstStyle/>
        <a:p>
          <a:endParaRPr lang="en-US"/>
        </a:p>
      </dgm:t>
    </dgm:pt>
    <dgm:pt modelId="{41B87423-2CE6-4EB5-97D9-4E44047A1D65}" type="sibTrans" cxnId="{C0908716-9972-435B-A5EF-61FB0F788837}">
      <dgm:prSet/>
      <dgm:spPr/>
      <dgm:t>
        <a:bodyPr/>
        <a:lstStyle/>
        <a:p>
          <a:endParaRPr lang="en-US"/>
        </a:p>
      </dgm:t>
    </dgm:pt>
    <dgm:pt modelId="{C433E3F1-8CE0-4045-A4E1-BD088CD5BCE6}" type="pres">
      <dgm:prSet presAssocID="{71BED732-AA47-4AD8-97A6-D731BEADB11C}" presName="vert0" presStyleCnt="0">
        <dgm:presLayoutVars>
          <dgm:dir/>
          <dgm:animOne val="branch"/>
          <dgm:animLvl val="lvl"/>
        </dgm:presLayoutVars>
      </dgm:prSet>
      <dgm:spPr/>
    </dgm:pt>
    <dgm:pt modelId="{082B485D-6732-4883-83FC-82C260D2959A}" type="pres">
      <dgm:prSet presAssocID="{7463E24E-57F2-46B0-AD62-81EC64680960}" presName="thickLine" presStyleLbl="alignNode1" presStyleIdx="0" presStyleCnt="10"/>
      <dgm:spPr/>
    </dgm:pt>
    <dgm:pt modelId="{D7CBDFC4-107F-423A-9D7F-047549FC68FE}" type="pres">
      <dgm:prSet presAssocID="{7463E24E-57F2-46B0-AD62-81EC64680960}" presName="horz1" presStyleCnt="0"/>
      <dgm:spPr/>
    </dgm:pt>
    <dgm:pt modelId="{56E705C3-93B0-42A1-9E8A-7FD91E924223}" type="pres">
      <dgm:prSet presAssocID="{7463E24E-57F2-46B0-AD62-81EC64680960}" presName="tx1" presStyleLbl="revTx" presStyleIdx="0" presStyleCnt="10"/>
      <dgm:spPr/>
    </dgm:pt>
    <dgm:pt modelId="{B013B00D-F85A-4365-A37F-23B346AA152F}" type="pres">
      <dgm:prSet presAssocID="{7463E24E-57F2-46B0-AD62-81EC64680960}" presName="vert1" presStyleCnt="0"/>
      <dgm:spPr/>
    </dgm:pt>
    <dgm:pt modelId="{B9A573DF-FFD3-4720-B098-B9B77B326EA3}" type="pres">
      <dgm:prSet presAssocID="{05A16843-B260-4416-8A84-3B6AA1023E7F}" presName="thickLine" presStyleLbl="alignNode1" presStyleIdx="1" presStyleCnt="10"/>
      <dgm:spPr/>
    </dgm:pt>
    <dgm:pt modelId="{73C4BBEF-3D50-4390-98D7-34059855248D}" type="pres">
      <dgm:prSet presAssocID="{05A16843-B260-4416-8A84-3B6AA1023E7F}" presName="horz1" presStyleCnt="0"/>
      <dgm:spPr/>
    </dgm:pt>
    <dgm:pt modelId="{77B5CC06-F301-424D-9E02-8838531DD2FD}" type="pres">
      <dgm:prSet presAssocID="{05A16843-B260-4416-8A84-3B6AA1023E7F}" presName="tx1" presStyleLbl="revTx" presStyleIdx="1" presStyleCnt="10"/>
      <dgm:spPr/>
    </dgm:pt>
    <dgm:pt modelId="{5311CF5D-A814-4E4D-A4A4-C39418848CEC}" type="pres">
      <dgm:prSet presAssocID="{05A16843-B260-4416-8A84-3B6AA1023E7F}" presName="vert1" presStyleCnt="0"/>
      <dgm:spPr/>
    </dgm:pt>
    <dgm:pt modelId="{FED1CC93-FC8B-415A-85B7-49A3670AA951}" type="pres">
      <dgm:prSet presAssocID="{125ABFDD-1F09-492B-A748-80A00FF0A710}" presName="thickLine" presStyleLbl="alignNode1" presStyleIdx="2" presStyleCnt="10"/>
      <dgm:spPr/>
    </dgm:pt>
    <dgm:pt modelId="{BD0A4D48-2DEB-457B-A360-B818C0569D64}" type="pres">
      <dgm:prSet presAssocID="{125ABFDD-1F09-492B-A748-80A00FF0A710}" presName="horz1" presStyleCnt="0"/>
      <dgm:spPr/>
    </dgm:pt>
    <dgm:pt modelId="{742E39B6-9C59-4878-9B09-84E6D7DAB0CD}" type="pres">
      <dgm:prSet presAssocID="{125ABFDD-1F09-492B-A748-80A00FF0A710}" presName="tx1" presStyleLbl="revTx" presStyleIdx="2" presStyleCnt="10"/>
      <dgm:spPr/>
    </dgm:pt>
    <dgm:pt modelId="{B7263F4D-AE2F-4CEE-95E3-6AB83B72A521}" type="pres">
      <dgm:prSet presAssocID="{125ABFDD-1F09-492B-A748-80A00FF0A710}" presName="vert1" presStyleCnt="0"/>
      <dgm:spPr/>
    </dgm:pt>
    <dgm:pt modelId="{B9342856-998C-4750-AEE0-F1097B72C608}" type="pres">
      <dgm:prSet presAssocID="{F98FC84A-9C73-41EE-AD29-E52FF07AF67F}" presName="thickLine" presStyleLbl="alignNode1" presStyleIdx="3" presStyleCnt="10"/>
      <dgm:spPr/>
    </dgm:pt>
    <dgm:pt modelId="{EBAAD230-5D2B-443C-9891-E902166EACDD}" type="pres">
      <dgm:prSet presAssocID="{F98FC84A-9C73-41EE-AD29-E52FF07AF67F}" presName="horz1" presStyleCnt="0"/>
      <dgm:spPr/>
    </dgm:pt>
    <dgm:pt modelId="{786CB7DC-05DA-4EC0-A1F1-FAB30DFFA6D6}" type="pres">
      <dgm:prSet presAssocID="{F98FC84A-9C73-41EE-AD29-E52FF07AF67F}" presName="tx1" presStyleLbl="revTx" presStyleIdx="3" presStyleCnt="10"/>
      <dgm:spPr/>
    </dgm:pt>
    <dgm:pt modelId="{4D89F8F5-8078-4E0F-8B86-CC8681B37EAA}" type="pres">
      <dgm:prSet presAssocID="{F98FC84A-9C73-41EE-AD29-E52FF07AF67F}" presName="vert1" presStyleCnt="0"/>
      <dgm:spPr/>
    </dgm:pt>
    <dgm:pt modelId="{3AD1D6D0-C19A-49A6-A381-5C55DC62467A}" type="pres">
      <dgm:prSet presAssocID="{99EA2FAE-DE7F-4334-B683-B163F96D0E2E}" presName="thickLine" presStyleLbl="alignNode1" presStyleIdx="4" presStyleCnt="10"/>
      <dgm:spPr/>
    </dgm:pt>
    <dgm:pt modelId="{C7DBFB88-10EE-4FC9-A398-4DF2331E74D5}" type="pres">
      <dgm:prSet presAssocID="{99EA2FAE-DE7F-4334-B683-B163F96D0E2E}" presName="horz1" presStyleCnt="0"/>
      <dgm:spPr/>
    </dgm:pt>
    <dgm:pt modelId="{9E3F89DF-E359-4F63-BFEA-362694298E1A}" type="pres">
      <dgm:prSet presAssocID="{99EA2FAE-DE7F-4334-B683-B163F96D0E2E}" presName="tx1" presStyleLbl="revTx" presStyleIdx="4" presStyleCnt="10"/>
      <dgm:spPr/>
    </dgm:pt>
    <dgm:pt modelId="{8A5C2D9A-9D68-44DF-A74C-38A080FE8737}" type="pres">
      <dgm:prSet presAssocID="{99EA2FAE-DE7F-4334-B683-B163F96D0E2E}" presName="vert1" presStyleCnt="0"/>
      <dgm:spPr/>
    </dgm:pt>
    <dgm:pt modelId="{941399A0-84F4-4FFF-9B99-1A1F833927E9}" type="pres">
      <dgm:prSet presAssocID="{402BE19B-06BB-4EE5-A616-B483BEAA0306}" presName="thickLine" presStyleLbl="alignNode1" presStyleIdx="5" presStyleCnt="10"/>
      <dgm:spPr/>
    </dgm:pt>
    <dgm:pt modelId="{9CAB847B-E09B-4AC6-85CF-559EA1615664}" type="pres">
      <dgm:prSet presAssocID="{402BE19B-06BB-4EE5-A616-B483BEAA0306}" presName="horz1" presStyleCnt="0"/>
      <dgm:spPr/>
    </dgm:pt>
    <dgm:pt modelId="{C58B0227-AECC-4B80-86DA-7E2F6D33805E}" type="pres">
      <dgm:prSet presAssocID="{402BE19B-06BB-4EE5-A616-B483BEAA0306}" presName="tx1" presStyleLbl="revTx" presStyleIdx="5" presStyleCnt="10"/>
      <dgm:spPr/>
    </dgm:pt>
    <dgm:pt modelId="{247B0253-9F83-4F9A-972B-BAF30424F2EF}" type="pres">
      <dgm:prSet presAssocID="{402BE19B-06BB-4EE5-A616-B483BEAA0306}" presName="vert1" presStyleCnt="0"/>
      <dgm:spPr/>
    </dgm:pt>
    <dgm:pt modelId="{990FFB98-C65C-4F6E-A520-1FD83ADE4DAC}" type="pres">
      <dgm:prSet presAssocID="{000895D4-E760-4F0A-939A-489BC9245393}" presName="thickLine" presStyleLbl="alignNode1" presStyleIdx="6" presStyleCnt="10"/>
      <dgm:spPr/>
    </dgm:pt>
    <dgm:pt modelId="{9B009C92-7FF8-4DB9-8F71-CC4357C5AE16}" type="pres">
      <dgm:prSet presAssocID="{000895D4-E760-4F0A-939A-489BC9245393}" presName="horz1" presStyleCnt="0"/>
      <dgm:spPr/>
    </dgm:pt>
    <dgm:pt modelId="{6B77DA2C-EA72-4E98-BF72-1AC3AE6F5CD9}" type="pres">
      <dgm:prSet presAssocID="{000895D4-E760-4F0A-939A-489BC9245393}" presName="tx1" presStyleLbl="revTx" presStyleIdx="6" presStyleCnt="10"/>
      <dgm:spPr/>
    </dgm:pt>
    <dgm:pt modelId="{8D6A5728-F22B-4C61-A6E4-6A2C574107F7}" type="pres">
      <dgm:prSet presAssocID="{000895D4-E760-4F0A-939A-489BC9245393}" presName="vert1" presStyleCnt="0"/>
      <dgm:spPr/>
    </dgm:pt>
    <dgm:pt modelId="{907DA0AB-EEB5-480E-B716-3259CF6DDFEB}" type="pres">
      <dgm:prSet presAssocID="{80852AAB-2C05-4ECD-968B-E749ACE29E30}" presName="thickLine" presStyleLbl="alignNode1" presStyleIdx="7" presStyleCnt="10"/>
      <dgm:spPr/>
    </dgm:pt>
    <dgm:pt modelId="{CCD632A3-BDDC-4370-AE11-D2A798591441}" type="pres">
      <dgm:prSet presAssocID="{80852AAB-2C05-4ECD-968B-E749ACE29E30}" presName="horz1" presStyleCnt="0"/>
      <dgm:spPr/>
    </dgm:pt>
    <dgm:pt modelId="{CBDF0A96-0708-4DAB-897A-AEF2446902A7}" type="pres">
      <dgm:prSet presAssocID="{80852AAB-2C05-4ECD-968B-E749ACE29E30}" presName="tx1" presStyleLbl="revTx" presStyleIdx="7" presStyleCnt="10"/>
      <dgm:spPr/>
    </dgm:pt>
    <dgm:pt modelId="{57224554-DEEA-48BD-B6D2-2BC7425532C8}" type="pres">
      <dgm:prSet presAssocID="{80852AAB-2C05-4ECD-968B-E749ACE29E30}" presName="vert1" presStyleCnt="0"/>
      <dgm:spPr/>
    </dgm:pt>
    <dgm:pt modelId="{C2DD74C2-AEC0-46CD-8466-6ECBF4674283}" type="pres">
      <dgm:prSet presAssocID="{3CA2901A-BCAE-401C-A762-BECD9A9DD42E}" presName="thickLine" presStyleLbl="alignNode1" presStyleIdx="8" presStyleCnt="10"/>
      <dgm:spPr/>
    </dgm:pt>
    <dgm:pt modelId="{C556116E-EF00-4410-B63C-C0A242B71D32}" type="pres">
      <dgm:prSet presAssocID="{3CA2901A-BCAE-401C-A762-BECD9A9DD42E}" presName="horz1" presStyleCnt="0"/>
      <dgm:spPr/>
    </dgm:pt>
    <dgm:pt modelId="{27672D70-C0F5-413D-80BF-4EE4D54FB46B}" type="pres">
      <dgm:prSet presAssocID="{3CA2901A-BCAE-401C-A762-BECD9A9DD42E}" presName="tx1" presStyleLbl="revTx" presStyleIdx="8" presStyleCnt="10"/>
      <dgm:spPr/>
    </dgm:pt>
    <dgm:pt modelId="{499E4192-7429-48A0-9F1E-F3337FC126C1}" type="pres">
      <dgm:prSet presAssocID="{3CA2901A-BCAE-401C-A762-BECD9A9DD42E}" presName="vert1" presStyleCnt="0"/>
      <dgm:spPr/>
    </dgm:pt>
    <dgm:pt modelId="{668D1CCF-7AEC-49C5-BC25-BB21970832DC}" type="pres">
      <dgm:prSet presAssocID="{1FD6A7BA-74E6-4B20-9537-1BECE096C8F2}" presName="thickLine" presStyleLbl="alignNode1" presStyleIdx="9" presStyleCnt="10"/>
      <dgm:spPr/>
    </dgm:pt>
    <dgm:pt modelId="{836C5FA4-30C3-42B9-9520-BCB474A8CF97}" type="pres">
      <dgm:prSet presAssocID="{1FD6A7BA-74E6-4B20-9537-1BECE096C8F2}" presName="horz1" presStyleCnt="0"/>
      <dgm:spPr/>
    </dgm:pt>
    <dgm:pt modelId="{749AAB2B-6D78-4EA5-AAF8-C44F5A40D12D}" type="pres">
      <dgm:prSet presAssocID="{1FD6A7BA-74E6-4B20-9537-1BECE096C8F2}" presName="tx1" presStyleLbl="revTx" presStyleIdx="9" presStyleCnt="10"/>
      <dgm:spPr/>
    </dgm:pt>
    <dgm:pt modelId="{3CCBDC30-1B7A-46A0-8BF2-D4D8FA519CFC}" type="pres">
      <dgm:prSet presAssocID="{1FD6A7BA-74E6-4B20-9537-1BECE096C8F2}" presName="vert1" presStyleCnt="0"/>
      <dgm:spPr/>
    </dgm:pt>
  </dgm:ptLst>
  <dgm:cxnLst>
    <dgm:cxn modelId="{B11FD403-211F-46FF-8006-986319AC894D}" type="presOf" srcId="{7463E24E-57F2-46B0-AD62-81EC64680960}" destId="{56E705C3-93B0-42A1-9E8A-7FD91E924223}" srcOrd="0" destOrd="0" presId="urn:microsoft.com/office/officeart/2008/layout/LinedList"/>
    <dgm:cxn modelId="{43FECA08-4567-4321-890A-C76F6A815075}" type="presOf" srcId="{000895D4-E760-4F0A-939A-489BC9245393}" destId="{6B77DA2C-EA72-4E98-BF72-1AC3AE6F5CD9}" srcOrd="0" destOrd="0" presId="urn:microsoft.com/office/officeart/2008/layout/LinedList"/>
    <dgm:cxn modelId="{C811790E-E486-46A1-935E-8846854D7196}" srcId="{71BED732-AA47-4AD8-97A6-D731BEADB11C}" destId="{80852AAB-2C05-4ECD-968B-E749ACE29E30}" srcOrd="7" destOrd="0" parTransId="{73383343-AF1C-4638-9757-10321187266E}" sibTransId="{F6E4D768-8079-428E-B74D-BF8D6B9C2195}"/>
    <dgm:cxn modelId="{7A487A11-D410-4154-99BE-9BFA4C9FA48B}" srcId="{71BED732-AA47-4AD8-97A6-D731BEADB11C}" destId="{402BE19B-06BB-4EE5-A616-B483BEAA0306}" srcOrd="5" destOrd="0" parTransId="{DB56E4CA-3C83-4047-9208-4B1DEEADEE66}" sibTransId="{B85C85A3-6560-4FAD-95B1-DBA32725623F}"/>
    <dgm:cxn modelId="{C0908716-9972-435B-A5EF-61FB0F788837}" srcId="{71BED732-AA47-4AD8-97A6-D731BEADB11C}" destId="{1FD6A7BA-74E6-4B20-9537-1BECE096C8F2}" srcOrd="9" destOrd="0" parTransId="{0A03FCEA-C347-4F39-9C41-76E0AD135475}" sibTransId="{41B87423-2CE6-4EB5-97D9-4E44047A1D65}"/>
    <dgm:cxn modelId="{96C0B163-5663-429C-B0CF-E2030DD2584E}" type="presOf" srcId="{71BED732-AA47-4AD8-97A6-D731BEADB11C}" destId="{C433E3F1-8CE0-4045-A4E1-BD088CD5BCE6}" srcOrd="0" destOrd="0" presId="urn:microsoft.com/office/officeart/2008/layout/LinedList"/>
    <dgm:cxn modelId="{D408BF44-A019-46A1-9CCB-623A27D27E06}" srcId="{71BED732-AA47-4AD8-97A6-D731BEADB11C}" destId="{3CA2901A-BCAE-401C-A762-BECD9A9DD42E}" srcOrd="8" destOrd="0" parTransId="{771252CE-5194-41CB-BF68-DA9D79D4F7F4}" sibTransId="{E1A7A10E-8DC4-4497-9DBD-FA6194608BB2}"/>
    <dgm:cxn modelId="{46DA3D6E-F7FD-4A2D-A6EA-CC46D2A704E6}" srcId="{71BED732-AA47-4AD8-97A6-D731BEADB11C}" destId="{000895D4-E760-4F0A-939A-489BC9245393}" srcOrd="6" destOrd="0" parTransId="{9A9E61C0-7ECB-4CB7-8DF6-7592A401A313}" sibTransId="{9E789B35-11C7-4093-ACDA-AF21BE4A4740}"/>
    <dgm:cxn modelId="{BAEB0590-AFC5-40FC-AA9E-71F822D05464}" srcId="{71BED732-AA47-4AD8-97A6-D731BEADB11C}" destId="{05A16843-B260-4416-8A84-3B6AA1023E7F}" srcOrd="1" destOrd="0" parTransId="{5F52E59C-AD53-4E2B-A83B-63A0BD209AB3}" sibTransId="{BE058289-2E7B-4EDC-9176-2EE6FA60E860}"/>
    <dgm:cxn modelId="{4D113998-92A2-428D-BCB4-48BF00BB91A9}" type="presOf" srcId="{1FD6A7BA-74E6-4B20-9537-1BECE096C8F2}" destId="{749AAB2B-6D78-4EA5-AAF8-C44F5A40D12D}" srcOrd="0" destOrd="0" presId="urn:microsoft.com/office/officeart/2008/layout/LinedList"/>
    <dgm:cxn modelId="{2A259B99-1F3D-4A1F-97F2-BF7A12CDD76B}" type="presOf" srcId="{402BE19B-06BB-4EE5-A616-B483BEAA0306}" destId="{C58B0227-AECC-4B80-86DA-7E2F6D33805E}" srcOrd="0" destOrd="0" presId="urn:microsoft.com/office/officeart/2008/layout/LinedList"/>
    <dgm:cxn modelId="{DCB09BB0-299C-4E97-A929-8B417C420D3B}" type="presOf" srcId="{F98FC84A-9C73-41EE-AD29-E52FF07AF67F}" destId="{786CB7DC-05DA-4EC0-A1F1-FAB30DFFA6D6}" srcOrd="0" destOrd="0" presId="urn:microsoft.com/office/officeart/2008/layout/LinedList"/>
    <dgm:cxn modelId="{867BFAB1-0649-4D94-B997-0A84B2A18F30}" srcId="{71BED732-AA47-4AD8-97A6-D731BEADB11C}" destId="{99EA2FAE-DE7F-4334-B683-B163F96D0E2E}" srcOrd="4" destOrd="0" parTransId="{1B9A3210-0FBF-4828-8DF7-D12403E218AD}" sibTransId="{82441A9B-FB01-415C-A1A2-9A2AC177EB39}"/>
    <dgm:cxn modelId="{F7CB76BC-3000-43F2-85BD-91B62210968F}" srcId="{71BED732-AA47-4AD8-97A6-D731BEADB11C}" destId="{F98FC84A-9C73-41EE-AD29-E52FF07AF67F}" srcOrd="3" destOrd="0" parTransId="{A24C9F2D-9AE1-415F-BBB9-089806D71B00}" sibTransId="{CD25791A-B48B-4CE9-B326-5BBE535C38E6}"/>
    <dgm:cxn modelId="{BB5A04C1-490D-4B91-8C94-1BD4BBBF187C}" type="presOf" srcId="{3CA2901A-BCAE-401C-A762-BECD9A9DD42E}" destId="{27672D70-C0F5-413D-80BF-4EE4D54FB46B}" srcOrd="0" destOrd="0" presId="urn:microsoft.com/office/officeart/2008/layout/LinedList"/>
    <dgm:cxn modelId="{ABE852C5-8906-4BD6-9EB6-E07D02007754}" type="presOf" srcId="{80852AAB-2C05-4ECD-968B-E749ACE29E30}" destId="{CBDF0A96-0708-4DAB-897A-AEF2446902A7}" srcOrd="0" destOrd="0" presId="urn:microsoft.com/office/officeart/2008/layout/LinedList"/>
    <dgm:cxn modelId="{B30E4FD7-89B5-404A-8FE2-F09B332DD264}" type="presOf" srcId="{99EA2FAE-DE7F-4334-B683-B163F96D0E2E}" destId="{9E3F89DF-E359-4F63-BFEA-362694298E1A}" srcOrd="0" destOrd="0" presId="urn:microsoft.com/office/officeart/2008/layout/LinedList"/>
    <dgm:cxn modelId="{F1F194E4-8D71-4E2A-82B2-0264007AB00B}" srcId="{71BED732-AA47-4AD8-97A6-D731BEADB11C}" destId="{125ABFDD-1F09-492B-A748-80A00FF0A710}" srcOrd="2" destOrd="0" parTransId="{BE28E310-AF49-484F-958F-38BE327382D9}" sibTransId="{43E9CF69-5B39-4E8A-BCB6-B5D103B5DD6A}"/>
    <dgm:cxn modelId="{452FABE4-9B63-408B-9476-BFE9921007D6}" type="presOf" srcId="{125ABFDD-1F09-492B-A748-80A00FF0A710}" destId="{742E39B6-9C59-4878-9B09-84E6D7DAB0CD}" srcOrd="0" destOrd="0" presId="urn:microsoft.com/office/officeart/2008/layout/LinedList"/>
    <dgm:cxn modelId="{2CD87BEE-7722-46C2-9BDA-A06C38B285A2}" srcId="{71BED732-AA47-4AD8-97A6-D731BEADB11C}" destId="{7463E24E-57F2-46B0-AD62-81EC64680960}" srcOrd="0" destOrd="0" parTransId="{4A238F14-5331-43A5-A7B1-7DDAD1740DEE}" sibTransId="{5FCF647A-8F50-4236-A314-1C5E548A321C}"/>
    <dgm:cxn modelId="{085DEDF3-DEC7-4C6A-8DC3-1350DAF3BBC1}" type="presOf" srcId="{05A16843-B260-4416-8A84-3B6AA1023E7F}" destId="{77B5CC06-F301-424D-9E02-8838531DD2FD}" srcOrd="0" destOrd="0" presId="urn:microsoft.com/office/officeart/2008/layout/LinedList"/>
    <dgm:cxn modelId="{9558A146-B134-4611-9080-FF0CB02EE265}" type="presParOf" srcId="{C433E3F1-8CE0-4045-A4E1-BD088CD5BCE6}" destId="{082B485D-6732-4883-83FC-82C260D2959A}" srcOrd="0" destOrd="0" presId="urn:microsoft.com/office/officeart/2008/layout/LinedList"/>
    <dgm:cxn modelId="{BF209A5A-BCAB-446E-8F52-56CAAF667F3D}" type="presParOf" srcId="{C433E3F1-8CE0-4045-A4E1-BD088CD5BCE6}" destId="{D7CBDFC4-107F-423A-9D7F-047549FC68FE}" srcOrd="1" destOrd="0" presId="urn:microsoft.com/office/officeart/2008/layout/LinedList"/>
    <dgm:cxn modelId="{D40B94D1-15D1-4165-82F0-72126A8C5455}" type="presParOf" srcId="{D7CBDFC4-107F-423A-9D7F-047549FC68FE}" destId="{56E705C3-93B0-42A1-9E8A-7FD91E924223}" srcOrd="0" destOrd="0" presId="urn:microsoft.com/office/officeart/2008/layout/LinedList"/>
    <dgm:cxn modelId="{A3E78F85-1DA0-4CDD-AEFD-5E9BD76567DB}" type="presParOf" srcId="{D7CBDFC4-107F-423A-9D7F-047549FC68FE}" destId="{B013B00D-F85A-4365-A37F-23B346AA152F}" srcOrd="1" destOrd="0" presId="urn:microsoft.com/office/officeart/2008/layout/LinedList"/>
    <dgm:cxn modelId="{89C26BCB-D3B7-496C-A60E-7EA8EE1BD807}" type="presParOf" srcId="{C433E3F1-8CE0-4045-A4E1-BD088CD5BCE6}" destId="{B9A573DF-FFD3-4720-B098-B9B77B326EA3}" srcOrd="2" destOrd="0" presId="urn:microsoft.com/office/officeart/2008/layout/LinedList"/>
    <dgm:cxn modelId="{1F877F01-239E-4420-B020-3BDFA07B0881}" type="presParOf" srcId="{C433E3F1-8CE0-4045-A4E1-BD088CD5BCE6}" destId="{73C4BBEF-3D50-4390-98D7-34059855248D}" srcOrd="3" destOrd="0" presId="urn:microsoft.com/office/officeart/2008/layout/LinedList"/>
    <dgm:cxn modelId="{C19109B3-67FC-4662-9AB5-6C2CFD350FAA}" type="presParOf" srcId="{73C4BBEF-3D50-4390-98D7-34059855248D}" destId="{77B5CC06-F301-424D-9E02-8838531DD2FD}" srcOrd="0" destOrd="0" presId="urn:microsoft.com/office/officeart/2008/layout/LinedList"/>
    <dgm:cxn modelId="{5C2F6ED0-2D38-4C60-9BB6-102DD8A93874}" type="presParOf" srcId="{73C4BBEF-3D50-4390-98D7-34059855248D}" destId="{5311CF5D-A814-4E4D-A4A4-C39418848CEC}" srcOrd="1" destOrd="0" presId="urn:microsoft.com/office/officeart/2008/layout/LinedList"/>
    <dgm:cxn modelId="{55926BCA-DA31-454B-8CE4-5F89480C6701}" type="presParOf" srcId="{C433E3F1-8CE0-4045-A4E1-BD088CD5BCE6}" destId="{FED1CC93-FC8B-415A-85B7-49A3670AA951}" srcOrd="4" destOrd="0" presId="urn:microsoft.com/office/officeart/2008/layout/LinedList"/>
    <dgm:cxn modelId="{C8F88B07-0C86-49AF-AAA5-A60607D91505}" type="presParOf" srcId="{C433E3F1-8CE0-4045-A4E1-BD088CD5BCE6}" destId="{BD0A4D48-2DEB-457B-A360-B818C0569D64}" srcOrd="5" destOrd="0" presId="urn:microsoft.com/office/officeart/2008/layout/LinedList"/>
    <dgm:cxn modelId="{128F11E0-DE0E-4853-BBF1-BEEAE0A845FA}" type="presParOf" srcId="{BD0A4D48-2DEB-457B-A360-B818C0569D64}" destId="{742E39B6-9C59-4878-9B09-84E6D7DAB0CD}" srcOrd="0" destOrd="0" presId="urn:microsoft.com/office/officeart/2008/layout/LinedList"/>
    <dgm:cxn modelId="{44B83215-8520-4631-9BE3-31B10EEA8742}" type="presParOf" srcId="{BD0A4D48-2DEB-457B-A360-B818C0569D64}" destId="{B7263F4D-AE2F-4CEE-95E3-6AB83B72A521}" srcOrd="1" destOrd="0" presId="urn:microsoft.com/office/officeart/2008/layout/LinedList"/>
    <dgm:cxn modelId="{3B5F2F67-1725-4AF1-B966-3CDBDC7D0EDD}" type="presParOf" srcId="{C433E3F1-8CE0-4045-A4E1-BD088CD5BCE6}" destId="{B9342856-998C-4750-AEE0-F1097B72C608}" srcOrd="6" destOrd="0" presId="urn:microsoft.com/office/officeart/2008/layout/LinedList"/>
    <dgm:cxn modelId="{6BF66E13-EA69-441D-B106-C4EFEDFABDD9}" type="presParOf" srcId="{C433E3F1-8CE0-4045-A4E1-BD088CD5BCE6}" destId="{EBAAD230-5D2B-443C-9891-E902166EACDD}" srcOrd="7" destOrd="0" presId="urn:microsoft.com/office/officeart/2008/layout/LinedList"/>
    <dgm:cxn modelId="{202DA116-6B2E-4042-980D-2CF8FF8CE2EB}" type="presParOf" srcId="{EBAAD230-5D2B-443C-9891-E902166EACDD}" destId="{786CB7DC-05DA-4EC0-A1F1-FAB30DFFA6D6}" srcOrd="0" destOrd="0" presId="urn:microsoft.com/office/officeart/2008/layout/LinedList"/>
    <dgm:cxn modelId="{35E91026-83C7-4379-8809-2199AB8601A3}" type="presParOf" srcId="{EBAAD230-5D2B-443C-9891-E902166EACDD}" destId="{4D89F8F5-8078-4E0F-8B86-CC8681B37EAA}" srcOrd="1" destOrd="0" presId="urn:microsoft.com/office/officeart/2008/layout/LinedList"/>
    <dgm:cxn modelId="{7C797913-7D14-4D61-B30B-74E83A4F6FA0}" type="presParOf" srcId="{C433E3F1-8CE0-4045-A4E1-BD088CD5BCE6}" destId="{3AD1D6D0-C19A-49A6-A381-5C55DC62467A}" srcOrd="8" destOrd="0" presId="urn:microsoft.com/office/officeart/2008/layout/LinedList"/>
    <dgm:cxn modelId="{346480CF-510A-4316-9662-7AA5C6323F96}" type="presParOf" srcId="{C433E3F1-8CE0-4045-A4E1-BD088CD5BCE6}" destId="{C7DBFB88-10EE-4FC9-A398-4DF2331E74D5}" srcOrd="9" destOrd="0" presId="urn:microsoft.com/office/officeart/2008/layout/LinedList"/>
    <dgm:cxn modelId="{F8418F7F-C4FD-404C-AC30-59676C68DC1E}" type="presParOf" srcId="{C7DBFB88-10EE-4FC9-A398-4DF2331E74D5}" destId="{9E3F89DF-E359-4F63-BFEA-362694298E1A}" srcOrd="0" destOrd="0" presId="urn:microsoft.com/office/officeart/2008/layout/LinedList"/>
    <dgm:cxn modelId="{87EF041D-458C-4898-9AB9-BBDD6DB18E65}" type="presParOf" srcId="{C7DBFB88-10EE-4FC9-A398-4DF2331E74D5}" destId="{8A5C2D9A-9D68-44DF-A74C-38A080FE8737}" srcOrd="1" destOrd="0" presId="urn:microsoft.com/office/officeart/2008/layout/LinedList"/>
    <dgm:cxn modelId="{EBCF35BC-34A6-4D0B-97E2-7C3D00DCF9F1}" type="presParOf" srcId="{C433E3F1-8CE0-4045-A4E1-BD088CD5BCE6}" destId="{941399A0-84F4-4FFF-9B99-1A1F833927E9}" srcOrd="10" destOrd="0" presId="urn:microsoft.com/office/officeart/2008/layout/LinedList"/>
    <dgm:cxn modelId="{FF650892-1E93-414E-95F5-89C2D0DCF30E}" type="presParOf" srcId="{C433E3F1-8CE0-4045-A4E1-BD088CD5BCE6}" destId="{9CAB847B-E09B-4AC6-85CF-559EA1615664}" srcOrd="11" destOrd="0" presId="urn:microsoft.com/office/officeart/2008/layout/LinedList"/>
    <dgm:cxn modelId="{03F78BE4-0448-49CA-B224-4E36EAB0C1E1}" type="presParOf" srcId="{9CAB847B-E09B-4AC6-85CF-559EA1615664}" destId="{C58B0227-AECC-4B80-86DA-7E2F6D33805E}" srcOrd="0" destOrd="0" presId="urn:microsoft.com/office/officeart/2008/layout/LinedList"/>
    <dgm:cxn modelId="{E081A721-090B-4E53-9FB8-4D1BF40680A6}" type="presParOf" srcId="{9CAB847B-E09B-4AC6-85CF-559EA1615664}" destId="{247B0253-9F83-4F9A-972B-BAF30424F2EF}" srcOrd="1" destOrd="0" presId="urn:microsoft.com/office/officeart/2008/layout/LinedList"/>
    <dgm:cxn modelId="{094039E4-58E6-48DE-8500-47680719C52E}" type="presParOf" srcId="{C433E3F1-8CE0-4045-A4E1-BD088CD5BCE6}" destId="{990FFB98-C65C-4F6E-A520-1FD83ADE4DAC}" srcOrd="12" destOrd="0" presId="urn:microsoft.com/office/officeart/2008/layout/LinedList"/>
    <dgm:cxn modelId="{6DFED946-A5BF-4817-A337-4E8740785FBD}" type="presParOf" srcId="{C433E3F1-8CE0-4045-A4E1-BD088CD5BCE6}" destId="{9B009C92-7FF8-4DB9-8F71-CC4357C5AE16}" srcOrd="13" destOrd="0" presId="urn:microsoft.com/office/officeart/2008/layout/LinedList"/>
    <dgm:cxn modelId="{170E06B5-227F-4E59-918F-91C152DA289E}" type="presParOf" srcId="{9B009C92-7FF8-4DB9-8F71-CC4357C5AE16}" destId="{6B77DA2C-EA72-4E98-BF72-1AC3AE6F5CD9}" srcOrd="0" destOrd="0" presId="urn:microsoft.com/office/officeart/2008/layout/LinedList"/>
    <dgm:cxn modelId="{69E65A1A-7764-4659-B04C-FB6BCBDAB08E}" type="presParOf" srcId="{9B009C92-7FF8-4DB9-8F71-CC4357C5AE16}" destId="{8D6A5728-F22B-4C61-A6E4-6A2C574107F7}" srcOrd="1" destOrd="0" presId="urn:microsoft.com/office/officeart/2008/layout/LinedList"/>
    <dgm:cxn modelId="{155FBF42-48CB-45ED-A03D-060E1417F163}" type="presParOf" srcId="{C433E3F1-8CE0-4045-A4E1-BD088CD5BCE6}" destId="{907DA0AB-EEB5-480E-B716-3259CF6DDFEB}" srcOrd="14" destOrd="0" presId="urn:microsoft.com/office/officeart/2008/layout/LinedList"/>
    <dgm:cxn modelId="{269CD4AF-7EF3-4B5C-A956-210C79108888}" type="presParOf" srcId="{C433E3F1-8CE0-4045-A4E1-BD088CD5BCE6}" destId="{CCD632A3-BDDC-4370-AE11-D2A798591441}" srcOrd="15" destOrd="0" presId="urn:microsoft.com/office/officeart/2008/layout/LinedList"/>
    <dgm:cxn modelId="{24F85DEA-BFDA-4ED9-B6AF-0F231614E00C}" type="presParOf" srcId="{CCD632A3-BDDC-4370-AE11-D2A798591441}" destId="{CBDF0A96-0708-4DAB-897A-AEF2446902A7}" srcOrd="0" destOrd="0" presId="urn:microsoft.com/office/officeart/2008/layout/LinedList"/>
    <dgm:cxn modelId="{D38A10E3-82D1-473E-97C0-3D1FA1959C8E}" type="presParOf" srcId="{CCD632A3-BDDC-4370-AE11-D2A798591441}" destId="{57224554-DEEA-48BD-B6D2-2BC7425532C8}" srcOrd="1" destOrd="0" presId="urn:microsoft.com/office/officeart/2008/layout/LinedList"/>
    <dgm:cxn modelId="{D987F52B-43D2-406F-8B6C-40663044B96F}" type="presParOf" srcId="{C433E3F1-8CE0-4045-A4E1-BD088CD5BCE6}" destId="{C2DD74C2-AEC0-46CD-8466-6ECBF4674283}" srcOrd="16" destOrd="0" presId="urn:microsoft.com/office/officeart/2008/layout/LinedList"/>
    <dgm:cxn modelId="{2648106C-AA14-4AC5-8235-9B3A64E3CF89}" type="presParOf" srcId="{C433E3F1-8CE0-4045-A4E1-BD088CD5BCE6}" destId="{C556116E-EF00-4410-B63C-C0A242B71D32}" srcOrd="17" destOrd="0" presId="urn:microsoft.com/office/officeart/2008/layout/LinedList"/>
    <dgm:cxn modelId="{BBF0ACF7-7DBD-4547-A753-BEC598B2E91D}" type="presParOf" srcId="{C556116E-EF00-4410-B63C-C0A242B71D32}" destId="{27672D70-C0F5-413D-80BF-4EE4D54FB46B}" srcOrd="0" destOrd="0" presId="urn:microsoft.com/office/officeart/2008/layout/LinedList"/>
    <dgm:cxn modelId="{023C4914-EBB7-4DE8-9956-86FC70884D36}" type="presParOf" srcId="{C556116E-EF00-4410-B63C-C0A242B71D32}" destId="{499E4192-7429-48A0-9F1E-F3337FC126C1}" srcOrd="1" destOrd="0" presId="urn:microsoft.com/office/officeart/2008/layout/LinedList"/>
    <dgm:cxn modelId="{88E25667-62AB-4E7E-98FA-6C9AB2B02388}" type="presParOf" srcId="{C433E3F1-8CE0-4045-A4E1-BD088CD5BCE6}" destId="{668D1CCF-7AEC-49C5-BC25-BB21970832DC}" srcOrd="18" destOrd="0" presId="urn:microsoft.com/office/officeart/2008/layout/LinedList"/>
    <dgm:cxn modelId="{F0AF361F-756A-4B28-A595-CFFEC495C62A}" type="presParOf" srcId="{C433E3F1-8CE0-4045-A4E1-BD088CD5BCE6}" destId="{836C5FA4-30C3-42B9-9520-BCB474A8CF97}" srcOrd="19" destOrd="0" presId="urn:microsoft.com/office/officeart/2008/layout/LinedList"/>
    <dgm:cxn modelId="{76483CF8-D66E-4079-B01B-0665669FC960}" type="presParOf" srcId="{836C5FA4-30C3-42B9-9520-BCB474A8CF97}" destId="{749AAB2B-6D78-4EA5-AAF8-C44F5A40D12D}" srcOrd="0" destOrd="0" presId="urn:microsoft.com/office/officeart/2008/layout/LinedList"/>
    <dgm:cxn modelId="{A661B64F-C907-44EC-8897-6B52A3F23D9E}" type="presParOf" srcId="{836C5FA4-30C3-42B9-9520-BCB474A8CF97}" destId="{3CCBDC30-1B7A-46A0-8BF2-D4D8FA519C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92BD67-DE72-462E-88C2-0FFB88FFE49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F8AB9EC-1701-4CB6-B54C-F5A206737554}">
      <dgm:prSet/>
      <dgm:spPr/>
      <dgm:t>
        <a:bodyPr/>
        <a:lstStyle/>
        <a:p>
          <a:r>
            <a:rPr lang="nl-NL"/>
            <a:t>kansen in regio’s hangen af van competenties op technologisch en economisch gebied, maar ook op wetenschappelijk gebied</a:t>
          </a:r>
          <a:endParaRPr lang="en-US"/>
        </a:p>
      </dgm:t>
    </dgm:pt>
    <dgm:pt modelId="{F2FF6610-084C-4012-958F-59F71FD00F26}" type="parTrans" cxnId="{EB3DAE4B-34E6-461E-86AA-739B1C4A955D}">
      <dgm:prSet/>
      <dgm:spPr/>
      <dgm:t>
        <a:bodyPr/>
        <a:lstStyle/>
        <a:p>
          <a:endParaRPr lang="en-US"/>
        </a:p>
      </dgm:t>
    </dgm:pt>
    <dgm:pt modelId="{F9632423-FBFB-4B7A-8426-122956050DD5}" type="sibTrans" cxnId="{EB3DAE4B-34E6-461E-86AA-739B1C4A955D}">
      <dgm:prSet/>
      <dgm:spPr/>
      <dgm:t>
        <a:bodyPr/>
        <a:lstStyle/>
        <a:p>
          <a:endParaRPr lang="en-US"/>
        </a:p>
      </dgm:t>
    </dgm:pt>
    <dgm:pt modelId="{D38E892F-6A41-4130-9E05-5523E85928A3}">
      <dgm:prSet/>
      <dgm:spPr/>
      <dgm:t>
        <a:bodyPr/>
        <a:lstStyle/>
        <a:p>
          <a:r>
            <a:rPr lang="nl-NL"/>
            <a:t>wetenschap belangrijke bron van kennis voor regionale innovatie, maar niet vanzelfsprekend</a:t>
          </a:r>
          <a:endParaRPr lang="en-US"/>
        </a:p>
      </dgm:t>
    </dgm:pt>
    <dgm:pt modelId="{3A7F87C6-DE9C-4002-94AF-1C9625466773}" type="parTrans" cxnId="{276C71A6-C119-4E5D-A7E7-924C12F14B8F}">
      <dgm:prSet/>
      <dgm:spPr/>
      <dgm:t>
        <a:bodyPr/>
        <a:lstStyle/>
        <a:p>
          <a:endParaRPr lang="en-US"/>
        </a:p>
      </dgm:t>
    </dgm:pt>
    <dgm:pt modelId="{187A7E4C-5D11-4A7E-BDB2-2FB645CB1BDF}" type="sibTrans" cxnId="{276C71A6-C119-4E5D-A7E7-924C12F14B8F}">
      <dgm:prSet/>
      <dgm:spPr/>
      <dgm:t>
        <a:bodyPr/>
        <a:lstStyle/>
        <a:p>
          <a:endParaRPr lang="en-US"/>
        </a:p>
      </dgm:t>
    </dgm:pt>
    <dgm:pt modelId="{21022A9A-877A-4D72-9264-3398B16F347D}">
      <dgm:prSet/>
      <dgm:spPr/>
      <dgm:t>
        <a:bodyPr/>
        <a:lstStyle/>
        <a:p>
          <a:r>
            <a:rPr lang="nl-NL"/>
            <a:t>Balland en Boschma (2022): regionale aanbod van wetenschappelijke kennis in een bepaald veld stimuleert de ontwikkeling van nieuwe technologieën in dat veld in de regio</a:t>
          </a:r>
          <a:endParaRPr lang="en-US"/>
        </a:p>
      </dgm:t>
    </dgm:pt>
    <dgm:pt modelId="{6E36294B-7253-4E68-B3E2-8F6A17F6A37A}" type="parTrans" cxnId="{50FA29E5-DA08-4C8E-80AD-71A7A59444AC}">
      <dgm:prSet/>
      <dgm:spPr/>
      <dgm:t>
        <a:bodyPr/>
        <a:lstStyle/>
        <a:p>
          <a:endParaRPr lang="en-US"/>
        </a:p>
      </dgm:t>
    </dgm:pt>
    <dgm:pt modelId="{60CFD5B6-B0E1-45C6-ACF8-9BBC851A3B66}" type="sibTrans" cxnId="{50FA29E5-DA08-4C8E-80AD-71A7A59444AC}">
      <dgm:prSet/>
      <dgm:spPr/>
      <dgm:t>
        <a:bodyPr/>
        <a:lstStyle/>
        <a:p>
          <a:endParaRPr lang="en-US"/>
        </a:p>
      </dgm:t>
    </dgm:pt>
    <dgm:pt modelId="{F981E289-5FE4-479B-8C90-87C0B888A392}" type="pres">
      <dgm:prSet presAssocID="{F592BD67-DE72-462E-88C2-0FFB88FFE491}" presName="root" presStyleCnt="0">
        <dgm:presLayoutVars>
          <dgm:dir/>
          <dgm:resizeHandles val="exact"/>
        </dgm:presLayoutVars>
      </dgm:prSet>
      <dgm:spPr/>
    </dgm:pt>
    <dgm:pt modelId="{1BD3445E-28DE-495F-B2D6-6CADDCE39921}" type="pres">
      <dgm:prSet presAssocID="{2F8AB9EC-1701-4CB6-B54C-F5A206737554}" presName="compNode" presStyleCnt="0"/>
      <dgm:spPr/>
    </dgm:pt>
    <dgm:pt modelId="{CBED4EE8-E52C-4890-BF56-D2DC07860F40}" type="pres">
      <dgm:prSet presAssocID="{2F8AB9EC-1701-4CB6-B54C-F5A206737554}" presName="bgRect" presStyleLbl="bgShp" presStyleIdx="0" presStyleCnt="3"/>
      <dgm:spPr/>
    </dgm:pt>
    <dgm:pt modelId="{94A5547A-63D3-45BA-AD7C-6FE6996FCF78}" type="pres">
      <dgm:prSet presAssocID="{2F8AB9EC-1701-4CB6-B54C-F5A2067375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ing"/>
        </a:ext>
      </dgm:extLst>
    </dgm:pt>
    <dgm:pt modelId="{35A01C0E-8FE4-42DA-A661-12A355C1DA0A}" type="pres">
      <dgm:prSet presAssocID="{2F8AB9EC-1701-4CB6-B54C-F5A206737554}" presName="spaceRect" presStyleCnt="0"/>
      <dgm:spPr/>
    </dgm:pt>
    <dgm:pt modelId="{71FF744B-AE27-45CD-8228-C316087DBC4A}" type="pres">
      <dgm:prSet presAssocID="{2F8AB9EC-1701-4CB6-B54C-F5A206737554}" presName="parTx" presStyleLbl="revTx" presStyleIdx="0" presStyleCnt="3">
        <dgm:presLayoutVars>
          <dgm:chMax val="0"/>
          <dgm:chPref val="0"/>
        </dgm:presLayoutVars>
      </dgm:prSet>
      <dgm:spPr/>
    </dgm:pt>
    <dgm:pt modelId="{42BBEB70-F178-42FD-B34E-6B5DD498553E}" type="pres">
      <dgm:prSet presAssocID="{F9632423-FBFB-4B7A-8426-122956050DD5}" presName="sibTrans" presStyleCnt="0"/>
      <dgm:spPr/>
    </dgm:pt>
    <dgm:pt modelId="{B184D6B0-7EFA-4FDF-A899-693D56273487}" type="pres">
      <dgm:prSet presAssocID="{D38E892F-6A41-4130-9E05-5523E85928A3}" presName="compNode" presStyleCnt="0"/>
      <dgm:spPr/>
    </dgm:pt>
    <dgm:pt modelId="{7D1ABABE-15D2-48D8-9CBB-5947A3FBDD42}" type="pres">
      <dgm:prSet presAssocID="{D38E892F-6A41-4130-9E05-5523E85928A3}" presName="bgRect" presStyleLbl="bgShp" presStyleIdx="1" presStyleCnt="3"/>
      <dgm:spPr/>
    </dgm:pt>
    <dgm:pt modelId="{2DC99BF7-1F22-4CD0-94F0-BC22EA5F90FB}" type="pres">
      <dgm:prSet presAssocID="{D38E892F-6A41-4130-9E05-5523E85928A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ageerbuisjes silhouet"/>
        </a:ext>
      </dgm:extLst>
    </dgm:pt>
    <dgm:pt modelId="{F4C6DBB6-C872-411D-911A-A3B271F54B77}" type="pres">
      <dgm:prSet presAssocID="{D38E892F-6A41-4130-9E05-5523E85928A3}" presName="spaceRect" presStyleCnt="0"/>
      <dgm:spPr/>
    </dgm:pt>
    <dgm:pt modelId="{921D8121-A4D1-4A76-B9B1-EEB85F2C694F}" type="pres">
      <dgm:prSet presAssocID="{D38E892F-6A41-4130-9E05-5523E85928A3}" presName="parTx" presStyleLbl="revTx" presStyleIdx="1" presStyleCnt="3">
        <dgm:presLayoutVars>
          <dgm:chMax val="0"/>
          <dgm:chPref val="0"/>
        </dgm:presLayoutVars>
      </dgm:prSet>
      <dgm:spPr/>
    </dgm:pt>
    <dgm:pt modelId="{94F7B7FD-342B-4571-AE9C-7ADDE9365C56}" type="pres">
      <dgm:prSet presAssocID="{187A7E4C-5D11-4A7E-BDB2-2FB645CB1BDF}" presName="sibTrans" presStyleCnt="0"/>
      <dgm:spPr/>
    </dgm:pt>
    <dgm:pt modelId="{287D13AA-7A3A-459C-8420-C5EE20BC140F}" type="pres">
      <dgm:prSet presAssocID="{21022A9A-877A-4D72-9264-3398B16F347D}" presName="compNode" presStyleCnt="0"/>
      <dgm:spPr/>
    </dgm:pt>
    <dgm:pt modelId="{E071D9AA-77FE-4BE7-B72F-48EEB01C43AC}" type="pres">
      <dgm:prSet presAssocID="{21022A9A-877A-4D72-9264-3398B16F347D}" presName="bgRect" presStyleLbl="bgShp" presStyleIdx="2" presStyleCnt="3"/>
      <dgm:spPr/>
    </dgm:pt>
    <dgm:pt modelId="{705E43E5-3AD6-4777-A869-F274409EBB3B}" type="pres">
      <dgm:prSet presAssocID="{21022A9A-877A-4D72-9264-3398B16F347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Kunstmatige intelligentie silhouet"/>
        </a:ext>
      </dgm:extLst>
    </dgm:pt>
    <dgm:pt modelId="{5227E9E0-AE7E-4CCC-A230-AC00A35D593A}" type="pres">
      <dgm:prSet presAssocID="{21022A9A-877A-4D72-9264-3398B16F347D}" presName="spaceRect" presStyleCnt="0"/>
      <dgm:spPr/>
    </dgm:pt>
    <dgm:pt modelId="{9BA63B01-F006-436E-8E93-9EBB158AA1D8}" type="pres">
      <dgm:prSet presAssocID="{21022A9A-877A-4D72-9264-3398B16F347D}" presName="parTx" presStyleLbl="revTx" presStyleIdx="2" presStyleCnt="3">
        <dgm:presLayoutVars>
          <dgm:chMax val="0"/>
          <dgm:chPref val="0"/>
        </dgm:presLayoutVars>
      </dgm:prSet>
      <dgm:spPr/>
    </dgm:pt>
  </dgm:ptLst>
  <dgm:cxnLst>
    <dgm:cxn modelId="{B8484614-D982-4736-9F19-32D88705023D}" type="presOf" srcId="{2F8AB9EC-1701-4CB6-B54C-F5A206737554}" destId="{71FF744B-AE27-45CD-8228-C316087DBC4A}" srcOrd="0" destOrd="0" presId="urn:microsoft.com/office/officeart/2018/2/layout/IconVerticalSolidList"/>
    <dgm:cxn modelId="{EB3DAE4B-34E6-461E-86AA-739B1C4A955D}" srcId="{F592BD67-DE72-462E-88C2-0FFB88FFE491}" destId="{2F8AB9EC-1701-4CB6-B54C-F5A206737554}" srcOrd="0" destOrd="0" parTransId="{F2FF6610-084C-4012-958F-59F71FD00F26}" sibTransId="{F9632423-FBFB-4B7A-8426-122956050DD5}"/>
    <dgm:cxn modelId="{276C71A6-C119-4E5D-A7E7-924C12F14B8F}" srcId="{F592BD67-DE72-462E-88C2-0FFB88FFE491}" destId="{D38E892F-6A41-4130-9E05-5523E85928A3}" srcOrd="1" destOrd="0" parTransId="{3A7F87C6-DE9C-4002-94AF-1C9625466773}" sibTransId="{187A7E4C-5D11-4A7E-BDB2-2FB645CB1BDF}"/>
    <dgm:cxn modelId="{771F7EBC-3D9C-4BA8-8974-EA9005093C2B}" type="presOf" srcId="{21022A9A-877A-4D72-9264-3398B16F347D}" destId="{9BA63B01-F006-436E-8E93-9EBB158AA1D8}" srcOrd="0" destOrd="0" presId="urn:microsoft.com/office/officeart/2018/2/layout/IconVerticalSolidList"/>
    <dgm:cxn modelId="{C3D48DC3-A1FC-416B-83A5-5BFEB005543C}" type="presOf" srcId="{F592BD67-DE72-462E-88C2-0FFB88FFE491}" destId="{F981E289-5FE4-479B-8C90-87C0B888A392}" srcOrd="0" destOrd="0" presId="urn:microsoft.com/office/officeart/2018/2/layout/IconVerticalSolidList"/>
    <dgm:cxn modelId="{50FA29E5-DA08-4C8E-80AD-71A7A59444AC}" srcId="{F592BD67-DE72-462E-88C2-0FFB88FFE491}" destId="{21022A9A-877A-4D72-9264-3398B16F347D}" srcOrd="2" destOrd="0" parTransId="{6E36294B-7253-4E68-B3E2-8F6A17F6A37A}" sibTransId="{60CFD5B6-B0E1-45C6-ACF8-9BBC851A3B66}"/>
    <dgm:cxn modelId="{EA9AAEEB-5D58-482E-939C-B282B7ED4843}" type="presOf" srcId="{D38E892F-6A41-4130-9E05-5523E85928A3}" destId="{921D8121-A4D1-4A76-B9B1-EEB85F2C694F}" srcOrd="0" destOrd="0" presId="urn:microsoft.com/office/officeart/2018/2/layout/IconVerticalSolidList"/>
    <dgm:cxn modelId="{68EDBBDC-44E9-4C27-9DF3-CA4E370F672D}" type="presParOf" srcId="{F981E289-5FE4-479B-8C90-87C0B888A392}" destId="{1BD3445E-28DE-495F-B2D6-6CADDCE39921}" srcOrd="0" destOrd="0" presId="urn:microsoft.com/office/officeart/2018/2/layout/IconVerticalSolidList"/>
    <dgm:cxn modelId="{D9D8BA02-66FD-449D-938E-952EE33C706B}" type="presParOf" srcId="{1BD3445E-28DE-495F-B2D6-6CADDCE39921}" destId="{CBED4EE8-E52C-4890-BF56-D2DC07860F40}" srcOrd="0" destOrd="0" presId="urn:microsoft.com/office/officeart/2018/2/layout/IconVerticalSolidList"/>
    <dgm:cxn modelId="{C84300BE-11B7-4776-8395-FF024E587545}" type="presParOf" srcId="{1BD3445E-28DE-495F-B2D6-6CADDCE39921}" destId="{94A5547A-63D3-45BA-AD7C-6FE6996FCF78}" srcOrd="1" destOrd="0" presId="urn:microsoft.com/office/officeart/2018/2/layout/IconVerticalSolidList"/>
    <dgm:cxn modelId="{C1F3979F-CA55-439C-83EE-9794736FA751}" type="presParOf" srcId="{1BD3445E-28DE-495F-B2D6-6CADDCE39921}" destId="{35A01C0E-8FE4-42DA-A661-12A355C1DA0A}" srcOrd="2" destOrd="0" presId="urn:microsoft.com/office/officeart/2018/2/layout/IconVerticalSolidList"/>
    <dgm:cxn modelId="{EA34D6F5-C7CC-4C0D-BDC5-4788B3D55955}" type="presParOf" srcId="{1BD3445E-28DE-495F-B2D6-6CADDCE39921}" destId="{71FF744B-AE27-45CD-8228-C316087DBC4A}" srcOrd="3" destOrd="0" presId="urn:microsoft.com/office/officeart/2018/2/layout/IconVerticalSolidList"/>
    <dgm:cxn modelId="{E36018AF-F636-4CB2-A18C-80496E298C01}" type="presParOf" srcId="{F981E289-5FE4-479B-8C90-87C0B888A392}" destId="{42BBEB70-F178-42FD-B34E-6B5DD498553E}" srcOrd="1" destOrd="0" presId="urn:microsoft.com/office/officeart/2018/2/layout/IconVerticalSolidList"/>
    <dgm:cxn modelId="{63AA9D93-653F-431D-8640-C3E60F54C4D8}" type="presParOf" srcId="{F981E289-5FE4-479B-8C90-87C0B888A392}" destId="{B184D6B0-7EFA-4FDF-A899-693D56273487}" srcOrd="2" destOrd="0" presId="urn:microsoft.com/office/officeart/2018/2/layout/IconVerticalSolidList"/>
    <dgm:cxn modelId="{FED81176-954B-47A9-92BA-E206F72AF78C}" type="presParOf" srcId="{B184D6B0-7EFA-4FDF-A899-693D56273487}" destId="{7D1ABABE-15D2-48D8-9CBB-5947A3FBDD42}" srcOrd="0" destOrd="0" presId="urn:microsoft.com/office/officeart/2018/2/layout/IconVerticalSolidList"/>
    <dgm:cxn modelId="{CA2FD610-1E87-4436-8BF7-EE51EE83C700}" type="presParOf" srcId="{B184D6B0-7EFA-4FDF-A899-693D56273487}" destId="{2DC99BF7-1F22-4CD0-94F0-BC22EA5F90FB}" srcOrd="1" destOrd="0" presId="urn:microsoft.com/office/officeart/2018/2/layout/IconVerticalSolidList"/>
    <dgm:cxn modelId="{9A846C72-B960-420F-A3BB-5E6429F9F4FC}" type="presParOf" srcId="{B184D6B0-7EFA-4FDF-A899-693D56273487}" destId="{F4C6DBB6-C872-411D-911A-A3B271F54B77}" srcOrd="2" destOrd="0" presId="urn:microsoft.com/office/officeart/2018/2/layout/IconVerticalSolidList"/>
    <dgm:cxn modelId="{E8401F58-6482-4907-8090-AED233AC70CA}" type="presParOf" srcId="{B184D6B0-7EFA-4FDF-A899-693D56273487}" destId="{921D8121-A4D1-4A76-B9B1-EEB85F2C694F}" srcOrd="3" destOrd="0" presId="urn:microsoft.com/office/officeart/2018/2/layout/IconVerticalSolidList"/>
    <dgm:cxn modelId="{2011B291-E1BB-4643-876A-4362465417FC}" type="presParOf" srcId="{F981E289-5FE4-479B-8C90-87C0B888A392}" destId="{94F7B7FD-342B-4571-AE9C-7ADDE9365C56}" srcOrd="3" destOrd="0" presId="urn:microsoft.com/office/officeart/2018/2/layout/IconVerticalSolidList"/>
    <dgm:cxn modelId="{9F0919E2-CFEB-49B1-A1E0-8844BC9EC81A}" type="presParOf" srcId="{F981E289-5FE4-479B-8C90-87C0B888A392}" destId="{287D13AA-7A3A-459C-8420-C5EE20BC140F}" srcOrd="4" destOrd="0" presId="urn:microsoft.com/office/officeart/2018/2/layout/IconVerticalSolidList"/>
    <dgm:cxn modelId="{2A44CA3A-72AF-42AE-A0A5-F6A1702018D5}" type="presParOf" srcId="{287D13AA-7A3A-459C-8420-C5EE20BC140F}" destId="{E071D9AA-77FE-4BE7-B72F-48EEB01C43AC}" srcOrd="0" destOrd="0" presId="urn:microsoft.com/office/officeart/2018/2/layout/IconVerticalSolidList"/>
    <dgm:cxn modelId="{1D3BE46C-0E2E-464E-BEB7-18ABD2EEBDEE}" type="presParOf" srcId="{287D13AA-7A3A-459C-8420-C5EE20BC140F}" destId="{705E43E5-3AD6-4777-A869-F274409EBB3B}" srcOrd="1" destOrd="0" presId="urn:microsoft.com/office/officeart/2018/2/layout/IconVerticalSolidList"/>
    <dgm:cxn modelId="{FE83C183-515E-4A7E-8767-CC1A2B344651}" type="presParOf" srcId="{287D13AA-7A3A-459C-8420-C5EE20BC140F}" destId="{5227E9E0-AE7E-4CCC-A230-AC00A35D593A}" srcOrd="2" destOrd="0" presId="urn:microsoft.com/office/officeart/2018/2/layout/IconVerticalSolidList"/>
    <dgm:cxn modelId="{80B0B0FC-739F-4EE0-BF47-492334850784}" type="presParOf" srcId="{287D13AA-7A3A-459C-8420-C5EE20BC140F}" destId="{9BA63B01-F006-436E-8E93-9EBB158AA1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BE251-8AD4-4C05-AFDA-B7BF98FB6E7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B99DA05-C85C-43DC-9117-92E379ECBBF6}">
      <dgm:prSet/>
      <dgm:spPr/>
      <dgm:t>
        <a:bodyPr/>
        <a:lstStyle/>
        <a:p>
          <a:r>
            <a:rPr lang="en-GB"/>
            <a:t>liefst focus op meer complexe activiteiten: leveren meer economische groei op (Rigby et al. 2022)</a:t>
          </a:r>
          <a:endParaRPr lang="en-US"/>
        </a:p>
      </dgm:t>
    </dgm:pt>
    <dgm:pt modelId="{0BD2B9E0-B97F-4455-A6CA-EC5DC2F4DAB1}" type="parTrans" cxnId="{DA9644F6-6ABF-448B-8BDA-5853DA42F4F7}">
      <dgm:prSet/>
      <dgm:spPr/>
      <dgm:t>
        <a:bodyPr/>
        <a:lstStyle/>
        <a:p>
          <a:endParaRPr lang="en-US"/>
        </a:p>
      </dgm:t>
    </dgm:pt>
    <dgm:pt modelId="{85B6EF31-BFE8-4C42-97B6-15685CB183CD}" type="sibTrans" cxnId="{DA9644F6-6ABF-448B-8BDA-5853DA42F4F7}">
      <dgm:prSet/>
      <dgm:spPr/>
      <dgm:t>
        <a:bodyPr/>
        <a:lstStyle/>
        <a:p>
          <a:endParaRPr lang="en-US"/>
        </a:p>
      </dgm:t>
    </dgm:pt>
    <dgm:pt modelId="{AC1FF6A5-DDE7-425F-A6AC-23BEAF22612B}">
      <dgm:prSet/>
      <dgm:spPr/>
      <dgm:t>
        <a:bodyPr/>
        <a:lstStyle/>
        <a:p>
          <a:r>
            <a:rPr lang="en-US"/>
            <a:t>complexe activiteiten: geavanceerd en uniek: moeilijk te kopiëren/imiteren door andere regio’s: bieden economisch voordeel op lange termijn</a:t>
          </a:r>
        </a:p>
      </dgm:t>
    </dgm:pt>
    <dgm:pt modelId="{4C60EB57-3FA3-422F-A71C-152879D0D792}" type="parTrans" cxnId="{E2BC047D-4D41-418E-8C66-A4A8FCA47C88}">
      <dgm:prSet/>
      <dgm:spPr/>
      <dgm:t>
        <a:bodyPr/>
        <a:lstStyle/>
        <a:p>
          <a:endParaRPr lang="en-US"/>
        </a:p>
      </dgm:t>
    </dgm:pt>
    <dgm:pt modelId="{6C54B7E4-3126-4BCB-8529-2E8FDFF6B090}" type="sibTrans" cxnId="{E2BC047D-4D41-418E-8C66-A4A8FCA47C88}">
      <dgm:prSet/>
      <dgm:spPr/>
      <dgm:t>
        <a:bodyPr/>
        <a:lstStyle/>
        <a:p>
          <a:endParaRPr lang="en-US"/>
        </a:p>
      </dgm:t>
    </dgm:pt>
    <dgm:pt modelId="{EECD5088-2ACC-408F-A461-9AB03B9704DF}">
      <dgm:prSet/>
      <dgm:spPr/>
      <dgm:t>
        <a:bodyPr/>
        <a:lstStyle/>
        <a:p>
          <a:r>
            <a:rPr lang="en-US"/>
            <a:t>maar diversificatie in complexe activiteiten ook moeilijk: vaak alleen mogelijk indien de regio voortbouwt op kennis en vaardigheden in bestaande activiteiten: gerelateerde diversificatie (Balland et al. 2019)</a:t>
          </a:r>
        </a:p>
      </dgm:t>
    </dgm:pt>
    <dgm:pt modelId="{45B93901-6AAA-4BDE-9060-14CCC7E9141D}" type="parTrans" cxnId="{99B252D9-98B6-44D9-BBC0-459A72A1AA00}">
      <dgm:prSet/>
      <dgm:spPr/>
      <dgm:t>
        <a:bodyPr/>
        <a:lstStyle/>
        <a:p>
          <a:endParaRPr lang="en-US"/>
        </a:p>
      </dgm:t>
    </dgm:pt>
    <dgm:pt modelId="{2E5CD66F-7D94-4872-A8D8-67124F6A09A2}" type="sibTrans" cxnId="{99B252D9-98B6-44D9-BBC0-459A72A1AA00}">
      <dgm:prSet/>
      <dgm:spPr/>
      <dgm:t>
        <a:bodyPr/>
        <a:lstStyle/>
        <a:p>
          <a:endParaRPr lang="en-US"/>
        </a:p>
      </dgm:t>
    </dgm:pt>
    <dgm:pt modelId="{BE744201-5E55-4E8C-ABF4-3D6CA81C6D11}" type="pres">
      <dgm:prSet presAssocID="{FAABE251-8AD4-4C05-AFDA-B7BF98FB6E7F}" presName="root" presStyleCnt="0">
        <dgm:presLayoutVars>
          <dgm:dir/>
          <dgm:resizeHandles val="exact"/>
        </dgm:presLayoutVars>
      </dgm:prSet>
      <dgm:spPr/>
    </dgm:pt>
    <dgm:pt modelId="{3326A04E-CC58-4936-9416-8E2B416764BA}" type="pres">
      <dgm:prSet presAssocID="{2B99DA05-C85C-43DC-9117-92E379ECBBF6}" presName="compNode" presStyleCnt="0"/>
      <dgm:spPr/>
    </dgm:pt>
    <dgm:pt modelId="{32AAD209-22C2-4E8E-BA11-5168CA70A9A4}" type="pres">
      <dgm:prSet presAssocID="{2B99DA05-C85C-43DC-9117-92E379ECBBF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afiek hockeystickcurve silhouet"/>
        </a:ext>
      </dgm:extLst>
    </dgm:pt>
    <dgm:pt modelId="{5853F704-3F7E-4A84-8283-259BB80D5D53}" type="pres">
      <dgm:prSet presAssocID="{2B99DA05-C85C-43DC-9117-92E379ECBBF6}" presName="spaceRect" presStyleCnt="0"/>
      <dgm:spPr/>
    </dgm:pt>
    <dgm:pt modelId="{086220B9-5EBE-47BA-AE53-18C51748F9DF}" type="pres">
      <dgm:prSet presAssocID="{2B99DA05-C85C-43DC-9117-92E379ECBBF6}" presName="textRect" presStyleLbl="revTx" presStyleIdx="0" presStyleCnt="3">
        <dgm:presLayoutVars>
          <dgm:chMax val="1"/>
          <dgm:chPref val="1"/>
        </dgm:presLayoutVars>
      </dgm:prSet>
      <dgm:spPr/>
    </dgm:pt>
    <dgm:pt modelId="{E9CC8829-2C68-4311-A73E-2433E3AE5735}" type="pres">
      <dgm:prSet presAssocID="{85B6EF31-BFE8-4C42-97B6-15685CB183CD}" presName="sibTrans" presStyleCnt="0"/>
      <dgm:spPr/>
    </dgm:pt>
    <dgm:pt modelId="{54C36435-8314-4A77-9B82-697FE2859F75}" type="pres">
      <dgm:prSet presAssocID="{AC1FF6A5-DDE7-425F-A6AC-23BEAF22612B}" presName="compNode" presStyleCnt="0"/>
      <dgm:spPr/>
    </dgm:pt>
    <dgm:pt modelId="{D660DFB8-806C-4D42-8048-4E431DFEE262}" type="pres">
      <dgm:prSet presAssocID="{AC1FF6A5-DDE7-425F-A6AC-23BEAF22612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llustrator silhouet"/>
        </a:ext>
      </dgm:extLst>
    </dgm:pt>
    <dgm:pt modelId="{D4220BBF-436A-4A05-8EC6-B6ABC5E547DD}" type="pres">
      <dgm:prSet presAssocID="{AC1FF6A5-DDE7-425F-A6AC-23BEAF22612B}" presName="spaceRect" presStyleCnt="0"/>
      <dgm:spPr/>
    </dgm:pt>
    <dgm:pt modelId="{7F264E8F-85A8-4711-94E9-E166203FF2DF}" type="pres">
      <dgm:prSet presAssocID="{AC1FF6A5-DDE7-425F-A6AC-23BEAF22612B}" presName="textRect" presStyleLbl="revTx" presStyleIdx="1" presStyleCnt="3">
        <dgm:presLayoutVars>
          <dgm:chMax val="1"/>
          <dgm:chPref val="1"/>
        </dgm:presLayoutVars>
      </dgm:prSet>
      <dgm:spPr/>
    </dgm:pt>
    <dgm:pt modelId="{EDA05354-ED90-47FE-8748-C3232BE3A7B6}" type="pres">
      <dgm:prSet presAssocID="{6C54B7E4-3126-4BCB-8529-2E8FDFF6B090}" presName="sibTrans" presStyleCnt="0"/>
      <dgm:spPr/>
    </dgm:pt>
    <dgm:pt modelId="{B8E7A167-B9FF-46CA-A020-D6B5D3169248}" type="pres">
      <dgm:prSet presAssocID="{EECD5088-2ACC-408F-A461-9AB03B9704DF}" presName="compNode" presStyleCnt="0"/>
      <dgm:spPr/>
    </dgm:pt>
    <dgm:pt modelId="{839E163A-1231-4CC3-BF62-E31B24995F6E}" type="pres">
      <dgm:prSet presAssocID="{EECD5088-2ACC-408F-A461-9AB03B9704D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kstenen muur bouwen silhouet"/>
        </a:ext>
      </dgm:extLst>
    </dgm:pt>
    <dgm:pt modelId="{4E972A5C-72D1-4C22-A4C0-683D80C038E8}" type="pres">
      <dgm:prSet presAssocID="{EECD5088-2ACC-408F-A461-9AB03B9704DF}" presName="spaceRect" presStyleCnt="0"/>
      <dgm:spPr/>
    </dgm:pt>
    <dgm:pt modelId="{3B910EE9-12B7-4064-9611-691A7FC8F9C2}" type="pres">
      <dgm:prSet presAssocID="{EECD5088-2ACC-408F-A461-9AB03B9704DF}" presName="textRect" presStyleLbl="revTx" presStyleIdx="2" presStyleCnt="3">
        <dgm:presLayoutVars>
          <dgm:chMax val="1"/>
          <dgm:chPref val="1"/>
        </dgm:presLayoutVars>
      </dgm:prSet>
      <dgm:spPr/>
    </dgm:pt>
  </dgm:ptLst>
  <dgm:cxnLst>
    <dgm:cxn modelId="{5E341703-B207-493A-9229-87DA67244984}" type="presOf" srcId="{AC1FF6A5-DDE7-425F-A6AC-23BEAF22612B}" destId="{7F264E8F-85A8-4711-94E9-E166203FF2DF}" srcOrd="0" destOrd="0" presId="urn:microsoft.com/office/officeart/2018/2/layout/IconLabelList"/>
    <dgm:cxn modelId="{72550B20-8E4A-4361-8F24-058B892ED7F6}" type="presOf" srcId="{EECD5088-2ACC-408F-A461-9AB03B9704DF}" destId="{3B910EE9-12B7-4064-9611-691A7FC8F9C2}" srcOrd="0" destOrd="0" presId="urn:microsoft.com/office/officeart/2018/2/layout/IconLabelList"/>
    <dgm:cxn modelId="{3CB14559-E977-4E9E-A869-4DE232861CA3}" type="presOf" srcId="{FAABE251-8AD4-4C05-AFDA-B7BF98FB6E7F}" destId="{BE744201-5E55-4E8C-ABF4-3D6CA81C6D11}" srcOrd="0" destOrd="0" presId="urn:microsoft.com/office/officeart/2018/2/layout/IconLabelList"/>
    <dgm:cxn modelId="{E2BC047D-4D41-418E-8C66-A4A8FCA47C88}" srcId="{FAABE251-8AD4-4C05-AFDA-B7BF98FB6E7F}" destId="{AC1FF6A5-DDE7-425F-A6AC-23BEAF22612B}" srcOrd="1" destOrd="0" parTransId="{4C60EB57-3FA3-422F-A71C-152879D0D792}" sibTransId="{6C54B7E4-3126-4BCB-8529-2E8FDFF6B090}"/>
    <dgm:cxn modelId="{99B252D9-98B6-44D9-BBC0-459A72A1AA00}" srcId="{FAABE251-8AD4-4C05-AFDA-B7BF98FB6E7F}" destId="{EECD5088-2ACC-408F-A461-9AB03B9704DF}" srcOrd="2" destOrd="0" parTransId="{45B93901-6AAA-4BDE-9060-14CCC7E9141D}" sibTransId="{2E5CD66F-7D94-4872-A8D8-67124F6A09A2}"/>
    <dgm:cxn modelId="{7ED61AE6-E314-4C9F-87A0-8A8B6DA3EB8A}" type="presOf" srcId="{2B99DA05-C85C-43DC-9117-92E379ECBBF6}" destId="{086220B9-5EBE-47BA-AE53-18C51748F9DF}" srcOrd="0" destOrd="0" presId="urn:microsoft.com/office/officeart/2018/2/layout/IconLabelList"/>
    <dgm:cxn modelId="{DA9644F6-6ABF-448B-8BDA-5853DA42F4F7}" srcId="{FAABE251-8AD4-4C05-AFDA-B7BF98FB6E7F}" destId="{2B99DA05-C85C-43DC-9117-92E379ECBBF6}" srcOrd="0" destOrd="0" parTransId="{0BD2B9E0-B97F-4455-A6CA-EC5DC2F4DAB1}" sibTransId="{85B6EF31-BFE8-4C42-97B6-15685CB183CD}"/>
    <dgm:cxn modelId="{030EEA13-9DDE-46E1-A2BC-E85750DA2C2A}" type="presParOf" srcId="{BE744201-5E55-4E8C-ABF4-3D6CA81C6D11}" destId="{3326A04E-CC58-4936-9416-8E2B416764BA}" srcOrd="0" destOrd="0" presId="urn:microsoft.com/office/officeart/2018/2/layout/IconLabelList"/>
    <dgm:cxn modelId="{2F48D88B-E23E-403D-AF9D-499D85FD6148}" type="presParOf" srcId="{3326A04E-CC58-4936-9416-8E2B416764BA}" destId="{32AAD209-22C2-4E8E-BA11-5168CA70A9A4}" srcOrd="0" destOrd="0" presId="urn:microsoft.com/office/officeart/2018/2/layout/IconLabelList"/>
    <dgm:cxn modelId="{66B773ED-FB3C-4BE8-A491-7306378442D6}" type="presParOf" srcId="{3326A04E-CC58-4936-9416-8E2B416764BA}" destId="{5853F704-3F7E-4A84-8283-259BB80D5D53}" srcOrd="1" destOrd="0" presId="urn:microsoft.com/office/officeart/2018/2/layout/IconLabelList"/>
    <dgm:cxn modelId="{4A5C1E43-76EE-4279-B7F8-87F1078578CA}" type="presParOf" srcId="{3326A04E-CC58-4936-9416-8E2B416764BA}" destId="{086220B9-5EBE-47BA-AE53-18C51748F9DF}" srcOrd="2" destOrd="0" presId="urn:microsoft.com/office/officeart/2018/2/layout/IconLabelList"/>
    <dgm:cxn modelId="{732545C3-67C0-4FB8-AACA-9EDCA20E32B5}" type="presParOf" srcId="{BE744201-5E55-4E8C-ABF4-3D6CA81C6D11}" destId="{E9CC8829-2C68-4311-A73E-2433E3AE5735}" srcOrd="1" destOrd="0" presId="urn:microsoft.com/office/officeart/2018/2/layout/IconLabelList"/>
    <dgm:cxn modelId="{CEB71000-BF87-4781-A2CC-19C306FA9B01}" type="presParOf" srcId="{BE744201-5E55-4E8C-ABF4-3D6CA81C6D11}" destId="{54C36435-8314-4A77-9B82-697FE2859F75}" srcOrd="2" destOrd="0" presId="urn:microsoft.com/office/officeart/2018/2/layout/IconLabelList"/>
    <dgm:cxn modelId="{1B200BEC-EEC7-4147-8CD9-7ADF7B2704F4}" type="presParOf" srcId="{54C36435-8314-4A77-9B82-697FE2859F75}" destId="{D660DFB8-806C-4D42-8048-4E431DFEE262}" srcOrd="0" destOrd="0" presId="urn:microsoft.com/office/officeart/2018/2/layout/IconLabelList"/>
    <dgm:cxn modelId="{43D0B46E-6111-40D9-B495-4FAD4D8954A0}" type="presParOf" srcId="{54C36435-8314-4A77-9B82-697FE2859F75}" destId="{D4220BBF-436A-4A05-8EC6-B6ABC5E547DD}" srcOrd="1" destOrd="0" presId="urn:microsoft.com/office/officeart/2018/2/layout/IconLabelList"/>
    <dgm:cxn modelId="{019E9508-81AB-4716-8EBD-4A1B75B1E107}" type="presParOf" srcId="{54C36435-8314-4A77-9B82-697FE2859F75}" destId="{7F264E8F-85A8-4711-94E9-E166203FF2DF}" srcOrd="2" destOrd="0" presId="urn:microsoft.com/office/officeart/2018/2/layout/IconLabelList"/>
    <dgm:cxn modelId="{8180EB09-88EA-47F5-A95A-DFA6EE9987CB}" type="presParOf" srcId="{BE744201-5E55-4E8C-ABF4-3D6CA81C6D11}" destId="{EDA05354-ED90-47FE-8748-C3232BE3A7B6}" srcOrd="3" destOrd="0" presId="urn:microsoft.com/office/officeart/2018/2/layout/IconLabelList"/>
    <dgm:cxn modelId="{CE35602E-A1A9-425B-8146-AA3B9483FDB8}" type="presParOf" srcId="{BE744201-5E55-4E8C-ABF4-3D6CA81C6D11}" destId="{B8E7A167-B9FF-46CA-A020-D6B5D3169248}" srcOrd="4" destOrd="0" presId="urn:microsoft.com/office/officeart/2018/2/layout/IconLabelList"/>
    <dgm:cxn modelId="{4B99C20A-C956-4EED-A81C-70F683ECA333}" type="presParOf" srcId="{B8E7A167-B9FF-46CA-A020-D6B5D3169248}" destId="{839E163A-1231-4CC3-BF62-E31B24995F6E}" srcOrd="0" destOrd="0" presId="urn:microsoft.com/office/officeart/2018/2/layout/IconLabelList"/>
    <dgm:cxn modelId="{A0623D5E-9242-49CB-8100-B97E7B15EC25}" type="presParOf" srcId="{B8E7A167-B9FF-46CA-A020-D6B5D3169248}" destId="{4E972A5C-72D1-4C22-A4C0-683D80C038E8}" srcOrd="1" destOrd="0" presId="urn:microsoft.com/office/officeart/2018/2/layout/IconLabelList"/>
    <dgm:cxn modelId="{9A163092-5CE2-4870-858B-AB8BD0440D5E}" type="presParOf" srcId="{B8E7A167-B9FF-46CA-A020-D6B5D3169248}" destId="{3B910EE9-12B7-4064-9611-691A7FC8F9C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526696-2C96-4617-8025-33DE43BC8A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396D7BE-232E-4CB8-AB9B-DEFA39AA1DD2}">
      <dgm:prSet/>
      <dgm:spPr/>
      <dgm:t>
        <a:bodyPr/>
        <a:lstStyle/>
        <a:p>
          <a:r>
            <a:rPr lang="en-GB"/>
            <a:t>beleid: faciliteren van ontwikkeling van nieuwe activiteiten die gerelateerd zijn aan bestaande activiteiten in een regio, en die de regionale economie complexer</a:t>
          </a:r>
          <a:r>
            <a:rPr lang="en-GB" b="1"/>
            <a:t> </a:t>
          </a:r>
          <a:r>
            <a:rPr lang="en-GB"/>
            <a:t>maken</a:t>
          </a:r>
          <a:endParaRPr lang="en-US"/>
        </a:p>
      </dgm:t>
    </dgm:pt>
    <dgm:pt modelId="{B3A76437-AFAB-4094-ABC4-1E1B8DA2B420}" type="parTrans" cxnId="{204FE850-476C-4F37-8E73-8EB1CAF3DA47}">
      <dgm:prSet/>
      <dgm:spPr/>
      <dgm:t>
        <a:bodyPr/>
        <a:lstStyle/>
        <a:p>
          <a:endParaRPr lang="en-US"/>
        </a:p>
      </dgm:t>
    </dgm:pt>
    <dgm:pt modelId="{D262785A-24FD-43F8-AEA4-009000A54769}" type="sibTrans" cxnId="{204FE850-476C-4F37-8E73-8EB1CAF3DA47}">
      <dgm:prSet/>
      <dgm:spPr/>
      <dgm:t>
        <a:bodyPr/>
        <a:lstStyle/>
        <a:p>
          <a:endParaRPr lang="en-US"/>
        </a:p>
      </dgm:t>
    </dgm:pt>
    <dgm:pt modelId="{423A235D-7165-4BB8-B180-00EB965CB63A}">
      <dgm:prSet/>
      <dgm:spPr/>
      <dgm:t>
        <a:bodyPr/>
        <a:lstStyle/>
        <a:p>
          <a:r>
            <a:rPr lang="en-GB"/>
            <a:t>vereist identificatie van ontwikkelingspotenties in een regio: waar liggen kansen op basis van gerelateerdheid (risico’s) en complexiteit (opbrengsten)</a:t>
          </a:r>
          <a:endParaRPr lang="en-US"/>
        </a:p>
      </dgm:t>
    </dgm:pt>
    <dgm:pt modelId="{E55953E3-864F-4718-A47B-8686CCF24EDB}" type="parTrans" cxnId="{513379FB-436A-4D61-938F-E48F1CB581FB}">
      <dgm:prSet/>
      <dgm:spPr/>
      <dgm:t>
        <a:bodyPr/>
        <a:lstStyle/>
        <a:p>
          <a:endParaRPr lang="en-US"/>
        </a:p>
      </dgm:t>
    </dgm:pt>
    <dgm:pt modelId="{5CBA648E-4889-445F-A914-15D84D2205C6}" type="sibTrans" cxnId="{513379FB-436A-4D61-938F-E48F1CB581FB}">
      <dgm:prSet/>
      <dgm:spPr/>
      <dgm:t>
        <a:bodyPr/>
        <a:lstStyle/>
        <a:p>
          <a:endParaRPr lang="en-US"/>
        </a:p>
      </dgm:t>
    </dgm:pt>
    <dgm:pt modelId="{D0A9723E-DB91-4E81-9CF8-1EC59F7C3F0F}" type="pres">
      <dgm:prSet presAssocID="{FE526696-2C96-4617-8025-33DE43BC8A41}" presName="vert0" presStyleCnt="0">
        <dgm:presLayoutVars>
          <dgm:dir/>
          <dgm:animOne val="branch"/>
          <dgm:animLvl val="lvl"/>
        </dgm:presLayoutVars>
      </dgm:prSet>
      <dgm:spPr/>
    </dgm:pt>
    <dgm:pt modelId="{A8C236CB-3B50-4745-AEA5-265071F0054E}" type="pres">
      <dgm:prSet presAssocID="{C396D7BE-232E-4CB8-AB9B-DEFA39AA1DD2}" presName="thickLine" presStyleLbl="alignNode1" presStyleIdx="0" presStyleCnt="2"/>
      <dgm:spPr/>
    </dgm:pt>
    <dgm:pt modelId="{30184E81-00D5-48DB-B908-E6BC67D31FB1}" type="pres">
      <dgm:prSet presAssocID="{C396D7BE-232E-4CB8-AB9B-DEFA39AA1DD2}" presName="horz1" presStyleCnt="0"/>
      <dgm:spPr/>
    </dgm:pt>
    <dgm:pt modelId="{E1989A73-D70E-4C92-9F7F-DA23C5141D74}" type="pres">
      <dgm:prSet presAssocID="{C396D7BE-232E-4CB8-AB9B-DEFA39AA1DD2}" presName="tx1" presStyleLbl="revTx" presStyleIdx="0" presStyleCnt="2"/>
      <dgm:spPr/>
    </dgm:pt>
    <dgm:pt modelId="{63F89B83-BEAB-42D3-A2DD-79A860196EEC}" type="pres">
      <dgm:prSet presAssocID="{C396D7BE-232E-4CB8-AB9B-DEFA39AA1DD2}" presName="vert1" presStyleCnt="0"/>
      <dgm:spPr/>
    </dgm:pt>
    <dgm:pt modelId="{B93594E5-1106-4B44-8694-15994BF5259C}" type="pres">
      <dgm:prSet presAssocID="{423A235D-7165-4BB8-B180-00EB965CB63A}" presName="thickLine" presStyleLbl="alignNode1" presStyleIdx="1" presStyleCnt="2"/>
      <dgm:spPr/>
    </dgm:pt>
    <dgm:pt modelId="{9B9A483A-1CF6-4122-AF52-92076BD7D18F}" type="pres">
      <dgm:prSet presAssocID="{423A235D-7165-4BB8-B180-00EB965CB63A}" presName="horz1" presStyleCnt="0"/>
      <dgm:spPr/>
    </dgm:pt>
    <dgm:pt modelId="{1CFBC0F3-3E60-4F75-9BEF-4E6B5FD05922}" type="pres">
      <dgm:prSet presAssocID="{423A235D-7165-4BB8-B180-00EB965CB63A}" presName="tx1" presStyleLbl="revTx" presStyleIdx="1" presStyleCnt="2"/>
      <dgm:spPr/>
    </dgm:pt>
    <dgm:pt modelId="{38F9D6F3-F467-4780-A143-D042C9B440AD}" type="pres">
      <dgm:prSet presAssocID="{423A235D-7165-4BB8-B180-00EB965CB63A}" presName="vert1" presStyleCnt="0"/>
      <dgm:spPr/>
    </dgm:pt>
  </dgm:ptLst>
  <dgm:cxnLst>
    <dgm:cxn modelId="{204FE850-476C-4F37-8E73-8EB1CAF3DA47}" srcId="{FE526696-2C96-4617-8025-33DE43BC8A41}" destId="{C396D7BE-232E-4CB8-AB9B-DEFA39AA1DD2}" srcOrd="0" destOrd="0" parTransId="{B3A76437-AFAB-4094-ABC4-1E1B8DA2B420}" sibTransId="{D262785A-24FD-43F8-AEA4-009000A54769}"/>
    <dgm:cxn modelId="{ED165978-B741-49D4-9EF2-98686E1A2813}" type="presOf" srcId="{FE526696-2C96-4617-8025-33DE43BC8A41}" destId="{D0A9723E-DB91-4E81-9CF8-1EC59F7C3F0F}" srcOrd="0" destOrd="0" presId="urn:microsoft.com/office/officeart/2008/layout/LinedList"/>
    <dgm:cxn modelId="{12880791-1D7F-438B-A9E2-D8B7674D0FAA}" type="presOf" srcId="{423A235D-7165-4BB8-B180-00EB965CB63A}" destId="{1CFBC0F3-3E60-4F75-9BEF-4E6B5FD05922}" srcOrd="0" destOrd="0" presId="urn:microsoft.com/office/officeart/2008/layout/LinedList"/>
    <dgm:cxn modelId="{85BEF5C6-7392-4958-BB5B-D2F1219149CA}" type="presOf" srcId="{C396D7BE-232E-4CB8-AB9B-DEFA39AA1DD2}" destId="{E1989A73-D70E-4C92-9F7F-DA23C5141D74}" srcOrd="0" destOrd="0" presId="urn:microsoft.com/office/officeart/2008/layout/LinedList"/>
    <dgm:cxn modelId="{513379FB-436A-4D61-938F-E48F1CB581FB}" srcId="{FE526696-2C96-4617-8025-33DE43BC8A41}" destId="{423A235D-7165-4BB8-B180-00EB965CB63A}" srcOrd="1" destOrd="0" parTransId="{E55953E3-864F-4718-A47B-8686CCF24EDB}" sibTransId="{5CBA648E-4889-445F-A914-15D84D2205C6}"/>
    <dgm:cxn modelId="{7F2AB13D-F87B-4A6B-B111-78C7C4527F51}" type="presParOf" srcId="{D0A9723E-DB91-4E81-9CF8-1EC59F7C3F0F}" destId="{A8C236CB-3B50-4745-AEA5-265071F0054E}" srcOrd="0" destOrd="0" presId="urn:microsoft.com/office/officeart/2008/layout/LinedList"/>
    <dgm:cxn modelId="{E2A86D18-6A1F-4586-8BF3-C55D2948B643}" type="presParOf" srcId="{D0A9723E-DB91-4E81-9CF8-1EC59F7C3F0F}" destId="{30184E81-00D5-48DB-B908-E6BC67D31FB1}" srcOrd="1" destOrd="0" presId="urn:microsoft.com/office/officeart/2008/layout/LinedList"/>
    <dgm:cxn modelId="{51700C88-D96B-442E-95CC-024AAEB07EA7}" type="presParOf" srcId="{30184E81-00D5-48DB-B908-E6BC67D31FB1}" destId="{E1989A73-D70E-4C92-9F7F-DA23C5141D74}" srcOrd="0" destOrd="0" presId="urn:microsoft.com/office/officeart/2008/layout/LinedList"/>
    <dgm:cxn modelId="{9754F3E4-0275-47C4-98E2-F1247C6D0B14}" type="presParOf" srcId="{30184E81-00D5-48DB-B908-E6BC67D31FB1}" destId="{63F89B83-BEAB-42D3-A2DD-79A860196EEC}" srcOrd="1" destOrd="0" presId="urn:microsoft.com/office/officeart/2008/layout/LinedList"/>
    <dgm:cxn modelId="{D5D80A07-5F87-4E01-A5C3-5A4E460B31A3}" type="presParOf" srcId="{D0A9723E-DB91-4E81-9CF8-1EC59F7C3F0F}" destId="{B93594E5-1106-4B44-8694-15994BF5259C}" srcOrd="2" destOrd="0" presId="urn:microsoft.com/office/officeart/2008/layout/LinedList"/>
    <dgm:cxn modelId="{638F35E1-7BFB-45B5-A583-7D4C4015D5CD}" type="presParOf" srcId="{D0A9723E-DB91-4E81-9CF8-1EC59F7C3F0F}" destId="{9B9A483A-1CF6-4122-AF52-92076BD7D18F}" srcOrd="3" destOrd="0" presId="urn:microsoft.com/office/officeart/2008/layout/LinedList"/>
    <dgm:cxn modelId="{CC023F21-6BAC-45F0-81B3-30EA78174EB2}" type="presParOf" srcId="{9B9A483A-1CF6-4122-AF52-92076BD7D18F}" destId="{1CFBC0F3-3E60-4F75-9BEF-4E6B5FD05922}" srcOrd="0" destOrd="0" presId="urn:microsoft.com/office/officeart/2008/layout/LinedList"/>
    <dgm:cxn modelId="{05E4881D-C989-4DFD-A4C4-2F95547FCBF4}" type="presParOf" srcId="{9B9A483A-1CF6-4122-AF52-92076BD7D18F}" destId="{38F9D6F3-F467-4780-A143-D042C9B440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BD498A-9EAA-4B44-B8EA-6334F9852C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B0DB40E-1B0A-4898-BAC0-8F627DA1BEB2}">
      <dgm:prSet/>
      <dgm:spPr/>
      <dgm:t>
        <a:bodyPr/>
        <a:lstStyle/>
        <a:p>
          <a:r>
            <a:rPr lang="nl-NL"/>
            <a:t>naast competenties in eigen regio kunnen competenties in andere regio’s ook relevant zijn</a:t>
          </a:r>
          <a:endParaRPr lang="en-US"/>
        </a:p>
      </dgm:t>
    </dgm:pt>
    <dgm:pt modelId="{1A3C05DD-E855-4E27-B785-27798CCD3CAE}" type="parTrans" cxnId="{2E7BD0B8-94F6-43A8-A76B-F10F322A0639}">
      <dgm:prSet/>
      <dgm:spPr/>
      <dgm:t>
        <a:bodyPr/>
        <a:lstStyle/>
        <a:p>
          <a:endParaRPr lang="en-US"/>
        </a:p>
      </dgm:t>
    </dgm:pt>
    <dgm:pt modelId="{50B03A7D-3E73-494B-A4C3-9B4369776C0F}" type="sibTrans" cxnId="{2E7BD0B8-94F6-43A8-A76B-F10F322A0639}">
      <dgm:prSet/>
      <dgm:spPr/>
      <dgm:t>
        <a:bodyPr/>
        <a:lstStyle/>
        <a:p>
          <a:endParaRPr lang="en-US"/>
        </a:p>
      </dgm:t>
    </dgm:pt>
    <dgm:pt modelId="{8CC09832-A115-425E-B6B7-6F1417658F56}">
      <dgm:prSet/>
      <dgm:spPr/>
      <dgm:t>
        <a:bodyPr/>
        <a:lstStyle/>
        <a:p>
          <a:r>
            <a:rPr lang="nl-NL"/>
            <a:t>kansen in regio hangen voor deel samen met toegang tot complementaire (gerelateerde) competenties in andere regio’s waar regio zelf niet over beschikt</a:t>
          </a:r>
          <a:endParaRPr lang="en-US"/>
        </a:p>
      </dgm:t>
    </dgm:pt>
    <dgm:pt modelId="{CD552F5F-8224-4B5F-92D1-F910D6C6566A}" type="parTrans" cxnId="{6A8A3EAF-EDCC-40E8-91F9-A5D233751D46}">
      <dgm:prSet/>
      <dgm:spPr/>
      <dgm:t>
        <a:bodyPr/>
        <a:lstStyle/>
        <a:p>
          <a:endParaRPr lang="en-US"/>
        </a:p>
      </dgm:t>
    </dgm:pt>
    <dgm:pt modelId="{10A0A0F3-75EE-471E-8628-A0577140ABDF}" type="sibTrans" cxnId="{6A8A3EAF-EDCC-40E8-91F9-A5D233751D46}">
      <dgm:prSet/>
      <dgm:spPr/>
      <dgm:t>
        <a:bodyPr/>
        <a:lstStyle/>
        <a:p>
          <a:endParaRPr lang="en-US"/>
        </a:p>
      </dgm:t>
    </dgm:pt>
    <dgm:pt modelId="{846C02E7-B419-4B87-98A6-DB9E26A5FDA4}">
      <dgm:prSet/>
      <dgm:spPr/>
      <dgm:t>
        <a:bodyPr/>
        <a:lstStyle/>
        <a:p>
          <a:r>
            <a:rPr lang="nl-NL"/>
            <a:t>afhankelijk van absorptievermogen van een regio om externe kennis te benutten: niet-lokale kennis moet gerelateerd (complementair) zijn aan lokale kennis</a:t>
          </a:r>
          <a:endParaRPr lang="en-US"/>
        </a:p>
      </dgm:t>
    </dgm:pt>
    <dgm:pt modelId="{3AD96BDE-F2CA-4F1A-8037-08E80D67509B}" type="parTrans" cxnId="{E3DB5CB5-3D36-4927-AD4E-31CD98CE7287}">
      <dgm:prSet/>
      <dgm:spPr/>
      <dgm:t>
        <a:bodyPr/>
        <a:lstStyle/>
        <a:p>
          <a:endParaRPr lang="en-US"/>
        </a:p>
      </dgm:t>
    </dgm:pt>
    <dgm:pt modelId="{1084B43D-1CC2-44B5-A3E7-89B4E1FA3DF5}" type="sibTrans" cxnId="{E3DB5CB5-3D36-4927-AD4E-31CD98CE7287}">
      <dgm:prSet/>
      <dgm:spPr/>
      <dgm:t>
        <a:bodyPr/>
        <a:lstStyle/>
        <a:p>
          <a:endParaRPr lang="en-US"/>
        </a:p>
      </dgm:t>
    </dgm:pt>
    <dgm:pt modelId="{44F11F1D-5A9B-4EA6-9CED-46A7C624DEFC}">
      <dgm:prSet/>
      <dgm:spPr/>
      <dgm:t>
        <a:bodyPr/>
        <a:lstStyle/>
        <a:p>
          <a:r>
            <a:rPr lang="nl-NL"/>
            <a:t>complementaire relaties tussen regio’s: positief effect op technologische diversificatie in regio’s (Balland/Boschma 2021)</a:t>
          </a:r>
          <a:endParaRPr lang="en-US"/>
        </a:p>
      </dgm:t>
    </dgm:pt>
    <dgm:pt modelId="{34D39ADE-025D-4463-A8F0-C0E2343AD405}" type="parTrans" cxnId="{FA0163D2-C70E-4DE8-8D68-901EC3FF29A9}">
      <dgm:prSet/>
      <dgm:spPr/>
      <dgm:t>
        <a:bodyPr/>
        <a:lstStyle/>
        <a:p>
          <a:endParaRPr lang="en-US"/>
        </a:p>
      </dgm:t>
    </dgm:pt>
    <dgm:pt modelId="{45E4C5F7-F7B5-44CA-AC20-BC8181569CF1}" type="sibTrans" cxnId="{FA0163D2-C70E-4DE8-8D68-901EC3FF29A9}">
      <dgm:prSet/>
      <dgm:spPr/>
      <dgm:t>
        <a:bodyPr/>
        <a:lstStyle/>
        <a:p>
          <a:endParaRPr lang="en-US"/>
        </a:p>
      </dgm:t>
    </dgm:pt>
    <dgm:pt modelId="{07990242-3B94-4C7C-872F-7FB94DC091ED}">
      <dgm:prSet/>
      <dgm:spPr/>
      <dgm:t>
        <a:bodyPr/>
        <a:lstStyle/>
        <a:p>
          <a:r>
            <a:rPr lang="nl-NL"/>
            <a:t>dit potentieel in andere regio’s wordt maar voor een klein deel benut: nadruk op relaties tussen regio’s binnen een land, niet tussen landen: onbenut potentieel (</a:t>
          </a:r>
          <a:r>
            <a:rPr lang="de-DE"/>
            <a:t>Bachtrögler-Unger et al. 2023) </a:t>
          </a:r>
          <a:endParaRPr lang="en-US"/>
        </a:p>
      </dgm:t>
    </dgm:pt>
    <dgm:pt modelId="{D7077A5F-9AB9-4C1C-B097-4FB5946FE55F}" type="parTrans" cxnId="{D58E8490-654B-4F8D-9954-A1CE999761CB}">
      <dgm:prSet/>
      <dgm:spPr/>
      <dgm:t>
        <a:bodyPr/>
        <a:lstStyle/>
        <a:p>
          <a:endParaRPr lang="en-US"/>
        </a:p>
      </dgm:t>
    </dgm:pt>
    <dgm:pt modelId="{905C2750-932F-43C7-9E11-3A7C2A241193}" type="sibTrans" cxnId="{D58E8490-654B-4F8D-9954-A1CE999761CB}">
      <dgm:prSet/>
      <dgm:spPr/>
      <dgm:t>
        <a:bodyPr/>
        <a:lstStyle/>
        <a:p>
          <a:endParaRPr lang="en-US"/>
        </a:p>
      </dgm:t>
    </dgm:pt>
    <dgm:pt modelId="{9BEB5E89-64DF-4DFB-BF88-447366F4802F}" type="pres">
      <dgm:prSet presAssocID="{29BD498A-9EAA-4B44-B8EA-6334F9852C57}" presName="vert0" presStyleCnt="0">
        <dgm:presLayoutVars>
          <dgm:dir/>
          <dgm:animOne val="branch"/>
          <dgm:animLvl val="lvl"/>
        </dgm:presLayoutVars>
      </dgm:prSet>
      <dgm:spPr/>
    </dgm:pt>
    <dgm:pt modelId="{D65D7988-F5D0-4FD6-8C08-F14C7FE4E9F6}" type="pres">
      <dgm:prSet presAssocID="{3B0DB40E-1B0A-4898-BAC0-8F627DA1BEB2}" presName="thickLine" presStyleLbl="alignNode1" presStyleIdx="0" presStyleCnt="5"/>
      <dgm:spPr/>
    </dgm:pt>
    <dgm:pt modelId="{FF31E468-E4B4-4FF7-94D0-2FCB25D67D15}" type="pres">
      <dgm:prSet presAssocID="{3B0DB40E-1B0A-4898-BAC0-8F627DA1BEB2}" presName="horz1" presStyleCnt="0"/>
      <dgm:spPr/>
    </dgm:pt>
    <dgm:pt modelId="{57528371-C3E1-4F0A-9150-DDB7C58E43A9}" type="pres">
      <dgm:prSet presAssocID="{3B0DB40E-1B0A-4898-BAC0-8F627DA1BEB2}" presName="tx1" presStyleLbl="revTx" presStyleIdx="0" presStyleCnt="5"/>
      <dgm:spPr/>
    </dgm:pt>
    <dgm:pt modelId="{6F863862-EEF2-4D96-8EA0-6E81FFB85A22}" type="pres">
      <dgm:prSet presAssocID="{3B0DB40E-1B0A-4898-BAC0-8F627DA1BEB2}" presName="vert1" presStyleCnt="0"/>
      <dgm:spPr/>
    </dgm:pt>
    <dgm:pt modelId="{467587C6-30E3-46D9-AE9A-6339A0C6277D}" type="pres">
      <dgm:prSet presAssocID="{8CC09832-A115-425E-B6B7-6F1417658F56}" presName="thickLine" presStyleLbl="alignNode1" presStyleIdx="1" presStyleCnt="5"/>
      <dgm:spPr/>
    </dgm:pt>
    <dgm:pt modelId="{2E7EC4C5-3DD9-4D8C-8814-145E25AAC2D0}" type="pres">
      <dgm:prSet presAssocID="{8CC09832-A115-425E-B6B7-6F1417658F56}" presName="horz1" presStyleCnt="0"/>
      <dgm:spPr/>
    </dgm:pt>
    <dgm:pt modelId="{74867357-B8BC-412D-B54D-83BB18938DD4}" type="pres">
      <dgm:prSet presAssocID="{8CC09832-A115-425E-B6B7-6F1417658F56}" presName="tx1" presStyleLbl="revTx" presStyleIdx="1" presStyleCnt="5"/>
      <dgm:spPr/>
    </dgm:pt>
    <dgm:pt modelId="{9E660BB4-EB0A-4193-8577-3BC3E9FD31B5}" type="pres">
      <dgm:prSet presAssocID="{8CC09832-A115-425E-B6B7-6F1417658F56}" presName="vert1" presStyleCnt="0"/>
      <dgm:spPr/>
    </dgm:pt>
    <dgm:pt modelId="{55F1F665-B819-4C76-8B98-5AC9E6A6A3B1}" type="pres">
      <dgm:prSet presAssocID="{846C02E7-B419-4B87-98A6-DB9E26A5FDA4}" presName="thickLine" presStyleLbl="alignNode1" presStyleIdx="2" presStyleCnt="5"/>
      <dgm:spPr/>
    </dgm:pt>
    <dgm:pt modelId="{9B405AF2-6CB7-47EA-AE04-4C833E4287E8}" type="pres">
      <dgm:prSet presAssocID="{846C02E7-B419-4B87-98A6-DB9E26A5FDA4}" presName="horz1" presStyleCnt="0"/>
      <dgm:spPr/>
    </dgm:pt>
    <dgm:pt modelId="{93A29C16-2E74-44F8-863F-852950F7F65A}" type="pres">
      <dgm:prSet presAssocID="{846C02E7-B419-4B87-98A6-DB9E26A5FDA4}" presName="tx1" presStyleLbl="revTx" presStyleIdx="2" presStyleCnt="5"/>
      <dgm:spPr/>
    </dgm:pt>
    <dgm:pt modelId="{C02E4218-9DEA-4085-BE29-5FB2D1770153}" type="pres">
      <dgm:prSet presAssocID="{846C02E7-B419-4B87-98A6-DB9E26A5FDA4}" presName="vert1" presStyleCnt="0"/>
      <dgm:spPr/>
    </dgm:pt>
    <dgm:pt modelId="{1773D4AF-539B-4564-A36C-192029C23946}" type="pres">
      <dgm:prSet presAssocID="{44F11F1D-5A9B-4EA6-9CED-46A7C624DEFC}" presName="thickLine" presStyleLbl="alignNode1" presStyleIdx="3" presStyleCnt="5"/>
      <dgm:spPr/>
    </dgm:pt>
    <dgm:pt modelId="{14FAF491-ACFB-41F8-A350-3EA686212E0C}" type="pres">
      <dgm:prSet presAssocID="{44F11F1D-5A9B-4EA6-9CED-46A7C624DEFC}" presName="horz1" presStyleCnt="0"/>
      <dgm:spPr/>
    </dgm:pt>
    <dgm:pt modelId="{21F78DE6-83CF-42EA-BD3A-27E337FAF3F2}" type="pres">
      <dgm:prSet presAssocID="{44F11F1D-5A9B-4EA6-9CED-46A7C624DEFC}" presName="tx1" presStyleLbl="revTx" presStyleIdx="3" presStyleCnt="5"/>
      <dgm:spPr/>
    </dgm:pt>
    <dgm:pt modelId="{7716E619-075D-4A8E-B70E-60FA49CDFFC4}" type="pres">
      <dgm:prSet presAssocID="{44F11F1D-5A9B-4EA6-9CED-46A7C624DEFC}" presName="vert1" presStyleCnt="0"/>
      <dgm:spPr/>
    </dgm:pt>
    <dgm:pt modelId="{26FC618E-8B1E-40BC-B3C7-FF4868459472}" type="pres">
      <dgm:prSet presAssocID="{07990242-3B94-4C7C-872F-7FB94DC091ED}" presName="thickLine" presStyleLbl="alignNode1" presStyleIdx="4" presStyleCnt="5"/>
      <dgm:spPr/>
    </dgm:pt>
    <dgm:pt modelId="{554C2046-763D-4741-A636-3819FB8E4E69}" type="pres">
      <dgm:prSet presAssocID="{07990242-3B94-4C7C-872F-7FB94DC091ED}" presName="horz1" presStyleCnt="0"/>
      <dgm:spPr/>
    </dgm:pt>
    <dgm:pt modelId="{5F191E80-6C36-4E96-BEE8-48AB0D7642FC}" type="pres">
      <dgm:prSet presAssocID="{07990242-3B94-4C7C-872F-7FB94DC091ED}" presName="tx1" presStyleLbl="revTx" presStyleIdx="4" presStyleCnt="5"/>
      <dgm:spPr/>
    </dgm:pt>
    <dgm:pt modelId="{6266567C-E75D-4542-B22C-9EB07C683942}" type="pres">
      <dgm:prSet presAssocID="{07990242-3B94-4C7C-872F-7FB94DC091ED}" presName="vert1" presStyleCnt="0"/>
      <dgm:spPr/>
    </dgm:pt>
  </dgm:ptLst>
  <dgm:cxnLst>
    <dgm:cxn modelId="{699D708A-1D36-48D7-BA8F-1FFEE75A3067}" type="presOf" srcId="{07990242-3B94-4C7C-872F-7FB94DC091ED}" destId="{5F191E80-6C36-4E96-BEE8-48AB0D7642FC}" srcOrd="0" destOrd="0" presId="urn:microsoft.com/office/officeart/2008/layout/LinedList"/>
    <dgm:cxn modelId="{D58E8490-654B-4F8D-9954-A1CE999761CB}" srcId="{29BD498A-9EAA-4B44-B8EA-6334F9852C57}" destId="{07990242-3B94-4C7C-872F-7FB94DC091ED}" srcOrd="4" destOrd="0" parTransId="{D7077A5F-9AB9-4C1C-B097-4FB5946FE55F}" sibTransId="{905C2750-932F-43C7-9E11-3A7C2A241193}"/>
    <dgm:cxn modelId="{9120229F-58C0-4932-BD65-4CFE24B8310C}" type="presOf" srcId="{29BD498A-9EAA-4B44-B8EA-6334F9852C57}" destId="{9BEB5E89-64DF-4DFB-BF88-447366F4802F}" srcOrd="0" destOrd="0" presId="urn:microsoft.com/office/officeart/2008/layout/LinedList"/>
    <dgm:cxn modelId="{0811749F-184E-446A-AA0D-4FCB48BB3070}" type="presOf" srcId="{3B0DB40E-1B0A-4898-BAC0-8F627DA1BEB2}" destId="{57528371-C3E1-4F0A-9150-DDB7C58E43A9}" srcOrd="0" destOrd="0" presId="urn:microsoft.com/office/officeart/2008/layout/LinedList"/>
    <dgm:cxn modelId="{6A8A3EAF-EDCC-40E8-91F9-A5D233751D46}" srcId="{29BD498A-9EAA-4B44-B8EA-6334F9852C57}" destId="{8CC09832-A115-425E-B6B7-6F1417658F56}" srcOrd="1" destOrd="0" parTransId="{CD552F5F-8224-4B5F-92D1-F910D6C6566A}" sibTransId="{10A0A0F3-75EE-471E-8628-A0577140ABDF}"/>
    <dgm:cxn modelId="{E3DB5CB5-3D36-4927-AD4E-31CD98CE7287}" srcId="{29BD498A-9EAA-4B44-B8EA-6334F9852C57}" destId="{846C02E7-B419-4B87-98A6-DB9E26A5FDA4}" srcOrd="2" destOrd="0" parTransId="{3AD96BDE-F2CA-4F1A-8037-08E80D67509B}" sibTransId="{1084B43D-1CC2-44B5-A3E7-89B4E1FA3DF5}"/>
    <dgm:cxn modelId="{2E7BD0B8-94F6-43A8-A76B-F10F322A0639}" srcId="{29BD498A-9EAA-4B44-B8EA-6334F9852C57}" destId="{3B0DB40E-1B0A-4898-BAC0-8F627DA1BEB2}" srcOrd="0" destOrd="0" parTransId="{1A3C05DD-E855-4E27-B785-27798CCD3CAE}" sibTransId="{50B03A7D-3E73-494B-A4C3-9B4369776C0F}"/>
    <dgm:cxn modelId="{414217CA-0926-4AA4-91D6-8ACEC0F98B39}" type="presOf" srcId="{44F11F1D-5A9B-4EA6-9CED-46A7C624DEFC}" destId="{21F78DE6-83CF-42EA-BD3A-27E337FAF3F2}" srcOrd="0" destOrd="0" presId="urn:microsoft.com/office/officeart/2008/layout/LinedList"/>
    <dgm:cxn modelId="{FA0163D2-C70E-4DE8-8D68-901EC3FF29A9}" srcId="{29BD498A-9EAA-4B44-B8EA-6334F9852C57}" destId="{44F11F1D-5A9B-4EA6-9CED-46A7C624DEFC}" srcOrd="3" destOrd="0" parTransId="{34D39ADE-025D-4463-A8F0-C0E2343AD405}" sibTransId="{45E4C5F7-F7B5-44CA-AC20-BC8181569CF1}"/>
    <dgm:cxn modelId="{055472D3-9208-4B82-B42C-520D425A6B5F}" type="presOf" srcId="{846C02E7-B419-4B87-98A6-DB9E26A5FDA4}" destId="{93A29C16-2E74-44F8-863F-852950F7F65A}" srcOrd="0" destOrd="0" presId="urn:microsoft.com/office/officeart/2008/layout/LinedList"/>
    <dgm:cxn modelId="{320C3DDB-2434-42D2-8CC7-360201C12B09}" type="presOf" srcId="{8CC09832-A115-425E-B6B7-6F1417658F56}" destId="{74867357-B8BC-412D-B54D-83BB18938DD4}" srcOrd="0" destOrd="0" presId="urn:microsoft.com/office/officeart/2008/layout/LinedList"/>
    <dgm:cxn modelId="{94DE5916-9BB5-4752-9D86-29C826C4A5B3}" type="presParOf" srcId="{9BEB5E89-64DF-4DFB-BF88-447366F4802F}" destId="{D65D7988-F5D0-4FD6-8C08-F14C7FE4E9F6}" srcOrd="0" destOrd="0" presId="urn:microsoft.com/office/officeart/2008/layout/LinedList"/>
    <dgm:cxn modelId="{CF5AFC0F-AB3E-4D12-8C60-4C24565D2372}" type="presParOf" srcId="{9BEB5E89-64DF-4DFB-BF88-447366F4802F}" destId="{FF31E468-E4B4-4FF7-94D0-2FCB25D67D15}" srcOrd="1" destOrd="0" presId="urn:microsoft.com/office/officeart/2008/layout/LinedList"/>
    <dgm:cxn modelId="{6472979B-6D2C-4752-AC0C-A819A757B108}" type="presParOf" srcId="{FF31E468-E4B4-4FF7-94D0-2FCB25D67D15}" destId="{57528371-C3E1-4F0A-9150-DDB7C58E43A9}" srcOrd="0" destOrd="0" presId="urn:microsoft.com/office/officeart/2008/layout/LinedList"/>
    <dgm:cxn modelId="{D1F0AB47-2B71-43B4-A25C-97A4D9E53896}" type="presParOf" srcId="{FF31E468-E4B4-4FF7-94D0-2FCB25D67D15}" destId="{6F863862-EEF2-4D96-8EA0-6E81FFB85A22}" srcOrd="1" destOrd="0" presId="urn:microsoft.com/office/officeart/2008/layout/LinedList"/>
    <dgm:cxn modelId="{61E2F835-D121-497D-ACC9-FE1F0A072386}" type="presParOf" srcId="{9BEB5E89-64DF-4DFB-BF88-447366F4802F}" destId="{467587C6-30E3-46D9-AE9A-6339A0C6277D}" srcOrd="2" destOrd="0" presId="urn:microsoft.com/office/officeart/2008/layout/LinedList"/>
    <dgm:cxn modelId="{60C48F73-CA7E-4278-B682-16DBF0E4D869}" type="presParOf" srcId="{9BEB5E89-64DF-4DFB-BF88-447366F4802F}" destId="{2E7EC4C5-3DD9-4D8C-8814-145E25AAC2D0}" srcOrd="3" destOrd="0" presId="urn:microsoft.com/office/officeart/2008/layout/LinedList"/>
    <dgm:cxn modelId="{CCCD2A78-C76D-4D4F-B121-1822047EDE0D}" type="presParOf" srcId="{2E7EC4C5-3DD9-4D8C-8814-145E25AAC2D0}" destId="{74867357-B8BC-412D-B54D-83BB18938DD4}" srcOrd="0" destOrd="0" presId="urn:microsoft.com/office/officeart/2008/layout/LinedList"/>
    <dgm:cxn modelId="{5AA7B50F-0EA9-494B-9C7F-ADEDA1B244E8}" type="presParOf" srcId="{2E7EC4C5-3DD9-4D8C-8814-145E25AAC2D0}" destId="{9E660BB4-EB0A-4193-8577-3BC3E9FD31B5}" srcOrd="1" destOrd="0" presId="urn:microsoft.com/office/officeart/2008/layout/LinedList"/>
    <dgm:cxn modelId="{FEBD5350-D085-49CB-B629-AD16215206BC}" type="presParOf" srcId="{9BEB5E89-64DF-4DFB-BF88-447366F4802F}" destId="{55F1F665-B819-4C76-8B98-5AC9E6A6A3B1}" srcOrd="4" destOrd="0" presId="urn:microsoft.com/office/officeart/2008/layout/LinedList"/>
    <dgm:cxn modelId="{302E1511-28BF-4170-88A8-934C56213671}" type="presParOf" srcId="{9BEB5E89-64DF-4DFB-BF88-447366F4802F}" destId="{9B405AF2-6CB7-47EA-AE04-4C833E4287E8}" srcOrd="5" destOrd="0" presId="urn:microsoft.com/office/officeart/2008/layout/LinedList"/>
    <dgm:cxn modelId="{4D6C5D86-6828-450E-8634-11E93D0BFFDC}" type="presParOf" srcId="{9B405AF2-6CB7-47EA-AE04-4C833E4287E8}" destId="{93A29C16-2E74-44F8-863F-852950F7F65A}" srcOrd="0" destOrd="0" presId="urn:microsoft.com/office/officeart/2008/layout/LinedList"/>
    <dgm:cxn modelId="{EF087C92-26AB-4323-8658-C46BF9C13293}" type="presParOf" srcId="{9B405AF2-6CB7-47EA-AE04-4C833E4287E8}" destId="{C02E4218-9DEA-4085-BE29-5FB2D1770153}" srcOrd="1" destOrd="0" presId="urn:microsoft.com/office/officeart/2008/layout/LinedList"/>
    <dgm:cxn modelId="{75C86815-1057-4CC0-80B0-C4F79177D38F}" type="presParOf" srcId="{9BEB5E89-64DF-4DFB-BF88-447366F4802F}" destId="{1773D4AF-539B-4564-A36C-192029C23946}" srcOrd="6" destOrd="0" presId="urn:microsoft.com/office/officeart/2008/layout/LinedList"/>
    <dgm:cxn modelId="{BF3A2442-E5BA-4662-AEB8-839F7DE735FA}" type="presParOf" srcId="{9BEB5E89-64DF-4DFB-BF88-447366F4802F}" destId="{14FAF491-ACFB-41F8-A350-3EA686212E0C}" srcOrd="7" destOrd="0" presId="urn:microsoft.com/office/officeart/2008/layout/LinedList"/>
    <dgm:cxn modelId="{7E50DCA1-7A7B-451F-B082-F9BD0D6657F6}" type="presParOf" srcId="{14FAF491-ACFB-41F8-A350-3EA686212E0C}" destId="{21F78DE6-83CF-42EA-BD3A-27E337FAF3F2}" srcOrd="0" destOrd="0" presId="urn:microsoft.com/office/officeart/2008/layout/LinedList"/>
    <dgm:cxn modelId="{DC0FA603-F427-40AB-A7F0-09899AAF5BBC}" type="presParOf" srcId="{14FAF491-ACFB-41F8-A350-3EA686212E0C}" destId="{7716E619-075D-4A8E-B70E-60FA49CDFFC4}" srcOrd="1" destOrd="0" presId="urn:microsoft.com/office/officeart/2008/layout/LinedList"/>
    <dgm:cxn modelId="{58E19853-1E47-4B5E-9C6E-11CA2402E6C8}" type="presParOf" srcId="{9BEB5E89-64DF-4DFB-BF88-447366F4802F}" destId="{26FC618E-8B1E-40BC-B3C7-FF4868459472}" srcOrd="8" destOrd="0" presId="urn:microsoft.com/office/officeart/2008/layout/LinedList"/>
    <dgm:cxn modelId="{D33C4D38-9E8F-43D0-BB5A-BED072C70B3A}" type="presParOf" srcId="{9BEB5E89-64DF-4DFB-BF88-447366F4802F}" destId="{554C2046-763D-4741-A636-3819FB8E4E69}" srcOrd="9" destOrd="0" presId="urn:microsoft.com/office/officeart/2008/layout/LinedList"/>
    <dgm:cxn modelId="{39683E65-324F-45B3-AD28-ECA458EE994B}" type="presParOf" srcId="{554C2046-763D-4741-A636-3819FB8E4E69}" destId="{5F191E80-6C36-4E96-BEE8-48AB0D7642FC}" srcOrd="0" destOrd="0" presId="urn:microsoft.com/office/officeart/2008/layout/LinedList"/>
    <dgm:cxn modelId="{C9BE356A-E2B0-431B-B051-939A60B7D860}" type="presParOf" srcId="{554C2046-763D-4741-A636-3819FB8E4E69}" destId="{6266567C-E75D-4542-B22C-9EB07C68394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7BE863-F1E3-47C9-8DE0-538CC434421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FE71A8C2-21F6-41F4-998F-77E7B7584F37}">
      <dgm:prSet/>
      <dgm:spPr/>
      <dgm:t>
        <a:bodyPr/>
        <a:lstStyle/>
        <a:p>
          <a:r>
            <a:rPr lang="en-GB" dirty="0" err="1"/>
            <a:t>technologieën</a:t>
          </a:r>
          <a:r>
            <a:rPr lang="en-GB" dirty="0"/>
            <a:t>: OECD REGPAT database: </a:t>
          </a:r>
          <a:r>
            <a:rPr lang="en-GB" dirty="0" err="1"/>
            <a:t>patenten</a:t>
          </a:r>
          <a:r>
            <a:rPr lang="en-GB" dirty="0"/>
            <a:t> per </a:t>
          </a:r>
          <a:r>
            <a:rPr lang="en-GB" dirty="0" err="1"/>
            <a:t>technologie</a:t>
          </a:r>
          <a:r>
            <a:rPr lang="en-GB" dirty="0"/>
            <a:t> per </a:t>
          </a:r>
          <a:r>
            <a:rPr lang="en-GB" dirty="0" err="1"/>
            <a:t>provincie</a:t>
          </a:r>
          <a:r>
            <a:rPr lang="en-GB" dirty="0"/>
            <a:t>, 2020-2024, op basis van </a:t>
          </a:r>
          <a:r>
            <a:rPr lang="en-GB" dirty="0" err="1"/>
            <a:t>adres</a:t>
          </a:r>
          <a:r>
            <a:rPr lang="en-GB" dirty="0"/>
            <a:t> inventor</a:t>
          </a:r>
          <a:endParaRPr lang="en-US" dirty="0"/>
        </a:p>
      </dgm:t>
    </dgm:pt>
    <dgm:pt modelId="{16828958-63EF-4BB9-A401-7D20948185EE}" type="parTrans" cxnId="{271F43FC-466F-4AAF-A51D-CBC8CE35E74C}">
      <dgm:prSet/>
      <dgm:spPr/>
      <dgm:t>
        <a:bodyPr/>
        <a:lstStyle/>
        <a:p>
          <a:endParaRPr lang="en-US"/>
        </a:p>
      </dgm:t>
    </dgm:pt>
    <dgm:pt modelId="{755017F6-3102-4F7C-8E20-685E9795710C}" type="sibTrans" cxnId="{271F43FC-466F-4AAF-A51D-CBC8CE35E74C}">
      <dgm:prSet/>
      <dgm:spPr/>
      <dgm:t>
        <a:bodyPr/>
        <a:lstStyle/>
        <a:p>
          <a:endParaRPr lang="en-US"/>
        </a:p>
      </dgm:t>
    </dgm:pt>
    <dgm:pt modelId="{48297777-13E9-4DFB-A14F-A0DACFDCA15B}">
      <dgm:prSet/>
      <dgm:spPr/>
      <dgm:t>
        <a:bodyPr/>
        <a:lstStyle/>
        <a:p>
          <a:r>
            <a:rPr lang="en-GB" dirty="0" err="1"/>
            <a:t>wetenschapsvelden</a:t>
          </a:r>
          <a:r>
            <a:rPr lang="en-GB" dirty="0"/>
            <a:t>: Open Alex </a:t>
          </a:r>
          <a:r>
            <a:rPr lang="en-GB" dirty="0" err="1"/>
            <a:t>wetenschappelijke</a:t>
          </a:r>
          <a:r>
            <a:rPr lang="en-GB" dirty="0"/>
            <a:t> </a:t>
          </a:r>
          <a:r>
            <a:rPr lang="en-GB" dirty="0" err="1"/>
            <a:t>publicatiedata</a:t>
          </a:r>
          <a:r>
            <a:rPr lang="en-GB" dirty="0"/>
            <a:t>, 2020-2025, op basis van </a:t>
          </a:r>
          <a:r>
            <a:rPr lang="en-GB" dirty="0" err="1"/>
            <a:t>adres</a:t>
          </a:r>
          <a:r>
            <a:rPr lang="en-GB" dirty="0"/>
            <a:t> auteur</a:t>
          </a:r>
          <a:endParaRPr lang="en-US" dirty="0"/>
        </a:p>
      </dgm:t>
    </dgm:pt>
    <dgm:pt modelId="{9558053C-C99E-4270-BDDE-97F323C1C8EB}" type="parTrans" cxnId="{7B2A4388-C540-42A8-AA5C-97988A2F09B9}">
      <dgm:prSet/>
      <dgm:spPr/>
      <dgm:t>
        <a:bodyPr/>
        <a:lstStyle/>
        <a:p>
          <a:endParaRPr lang="en-US"/>
        </a:p>
      </dgm:t>
    </dgm:pt>
    <dgm:pt modelId="{96C145FD-14BC-41E9-90FD-0C3F23711E1C}" type="sibTrans" cxnId="{7B2A4388-C540-42A8-AA5C-97988A2F09B9}">
      <dgm:prSet/>
      <dgm:spPr/>
      <dgm:t>
        <a:bodyPr/>
        <a:lstStyle/>
        <a:p>
          <a:endParaRPr lang="en-US"/>
        </a:p>
      </dgm:t>
    </dgm:pt>
    <dgm:pt modelId="{D789AC70-F8B4-4ED8-90FC-38C31DC7950E}">
      <dgm:prSet/>
      <dgm:spPr/>
      <dgm:t>
        <a:bodyPr/>
        <a:lstStyle/>
        <a:p>
          <a:r>
            <a:rPr lang="en-GB" dirty="0"/>
            <a:t>31 </a:t>
          </a:r>
          <a:r>
            <a:rPr lang="en-GB" dirty="0" err="1"/>
            <a:t>groeimarkten</a:t>
          </a:r>
          <a:r>
            <a:rPr lang="en-GB" dirty="0"/>
            <a:t> </a:t>
          </a:r>
          <a:r>
            <a:rPr lang="en-GB" dirty="0" err="1"/>
            <a:t>zijn</a:t>
          </a:r>
          <a:r>
            <a:rPr lang="en-GB" dirty="0"/>
            <a:t> </a:t>
          </a:r>
          <a:r>
            <a:rPr lang="en-GB" dirty="0" err="1"/>
            <a:t>m.b.v</a:t>
          </a:r>
          <a:r>
            <a:rPr lang="en-GB" dirty="0"/>
            <a:t>. </a:t>
          </a:r>
          <a:r>
            <a:rPr lang="en-GB" dirty="0" err="1"/>
            <a:t>sleutelwoorden</a:t>
          </a:r>
          <a:r>
            <a:rPr lang="en-GB" dirty="0"/>
            <a:t> </a:t>
          </a:r>
          <a:r>
            <a:rPr lang="en-GB" dirty="0" err="1"/>
            <a:t>gekoppeld</a:t>
          </a:r>
          <a:r>
            <a:rPr lang="en-GB" dirty="0"/>
            <a:t> </a:t>
          </a:r>
          <a:r>
            <a:rPr lang="en-GB" dirty="0" err="1"/>
            <a:t>aan</a:t>
          </a:r>
          <a:r>
            <a:rPr lang="en-GB" dirty="0"/>
            <a:t> </a:t>
          </a:r>
          <a:r>
            <a:rPr lang="en-GB" dirty="0" err="1"/>
            <a:t>patentklassen</a:t>
          </a:r>
          <a:r>
            <a:rPr lang="en-GB" dirty="0"/>
            <a:t> </a:t>
          </a:r>
          <a:r>
            <a:rPr lang="en-GB" dirty="0" err="1"/>
            <a:t>en</a:t>
          </a:r>
          <a:r>
            <a:rPr lang="en-GB" dirty="0"/>
            <a:t> </a:t>
          </a:r>
          <a:r>
            <a:rPr lang="en-GB" dirty="0" err="1"/>
            <a:t>wetenchapsvelden</a:t>
          </a:r>
          <a:r>
            <a:rPr lang="en-GB" dirty="0"/>
            <a:t> (zi</a:t>
          </a:r>
          <a:r>
            <a:rPr lang="nb-NO" dirty="0"/>
            <a:t>e</a:t>
          </a:r>
          <a:r>
            <a:rPr lang="en-GB" dirty="0"/>
            <a:t> slid</a:t>
          </a:r>
          <a:r>
            <a:rPr lang="nb-NO" dirty="0"/>
            <a:t>e</a:t>
          </a:r>
          <a:r>
            <a:rPr lang="en-GB" dirty="0"/>
            <a:t> 192 </a:t>
          </a:r>
          <a:r>
            <a:rPr lang="en-GB" dirty="0" err="1"/>
            <a:t>voor</a:t>
          </a:r>
          <a:r>
            <a:rPr lang="en-GB" dirty="0"/>
            <a:t> details)</a:t>
          </a:r>
          <a:endParaRPr lang="en-US" dirty="0"/>
        </a:p>
      </dgm:t>
    </dgm:pt>
    <dgm:pt modelId="{534DD500-DF22-48B3-85E5-9EF690455445}" type="parTrans" cxnId="{462B657B-5055-4491-8C4E-B3ABD8CE36EA}">
      <dgm:prSet/>
      <dgm:spPr/>
      <dgm:t>
        <a:bodyPr/>
        <a:lstStyle/>
        <a:p>
          <a:endParaRPr lang="en-US"/>
        </a:p>
      </dgm:t>
    </dgm:pt>
    <dgm:pt modelId="{2F4F9922-7188-480C-9BA0-D2B799D7D47C}" type="sibTrans" cxnId="{462B657B-5055-4491-8C4E-B3ABD8CE36EA}">
      <dgm:prSet/>
      <dgm:spPr/>
      <dgm:t>
        <a:bodyPr/>
        <a:lstStyle/>
        <a:p>
          <a:endParaRPr lang="en-US"/>
        </a:p>
      </dgm:t>
    </dgm:pt>
    <dgm:pt modelId="{77BE1122-2F43-4E74-996B-A50C7AF79E85}">
      <dgm:prSet/>
      <dgm:spPr/>
      <dgm:t>
        <a:bodyPr/>
        <a:lstStyle/>
        <a:p>
          <a:r>
            <a:rPr lang="en-GB"/>
            <a:t>lijst van technologie-klassen per groeimarkt: </a:t>
          </a:r>
          <a:r>
            <a:rPr lang="nb-NO">
              <a:hlinkClick xmlns:r="http://schemas.openxmlformats.org/officeDocument/2006/relationships" r:id="rId1"/>
            </a:rPr>
            <a:t>patents</a:t>
          </a:r>
          <a:endParaRPr lang="en-US"/>
        </a:p>
      </dgm:t>
    </dgm:pt>
    <dgm:pt modelId="{2FEBF45D-9A30-4D63-8FD4-887CD8E5ECC4}" type="parTrans" cxnId="{E607A40B-062E-4C15-B21B-E0EB18AE7A0F}">
      <dgm:prSet/>
      <dgm:spPr/>
      <dgm:t>
        <a:bodyPr/>
        <a:lstStyle/>
        <a:p>
          <a:endParaRPr lang="en-US"/>
        </a:p>
      </dgm:t>
    </dgm:pt>
    <dgm:pt modelId="{023006D2-4D4D-4BFA-95E4-356449A9BCED}" type="sibTrans" cxnId="{E607A40B-062E-4C15-B21B-E0EB18AE7A0F}">
      <dgm:prSet/>
      <dgm:spPr/>
      <dgm:t>
        <a:bodyPr/>
        <a:lstStyle/>
        <a:p>
          <a:endParaRPr lang="en-US"/>
        </a:p>
      </dgm:t>
    </dgm:pt>
    <dgm:pt modelId="{9A181C93-8682-4135-95A8-9DD247208B0E}">
      <dgm:prSet/>
      <dgm:spPr/>
      <dgm:t>
        <a:bodyPr/>
        <a:lstStyle/>
        <a:p>
          <a:r>
            <a:rPr lang="en-GB"/>
            <a:t>lijst van wetenschapsvelden per groeimarkt: </a:t>
          </a:r>
          <a:r>
            <a:rPr lang="nb-NO">
              <a:hlinkClick xmlns:r="http://schemas.openxmlformats.org/officeDocument/2006/relationships" r:id="rId2"/>
            </a:rPr>
            <a:t>publications</a:t>
          </a:r>
          <a:endParaRPr lang="en-US"/>
        </a:p>
      </dgm:t>
    </dgm:pt>
    <dgm:pt modelId="{E0906763-A718-4545-8792-B1C1D39523C0}" type="parTrans" cxnId="{CD311F99-EF74-41EC-99EC-314E8790DC81}">
      <dgm:prSet/>
      <dgm:spPr/>
      <dgm:t>
        <a:bodyPr/>
        <a:lstStyle/>
        <a:p>
          <a:endParaRPr lang="en-US"/>
        </a:p>
      </dgm:t>
    </dgm:pt>
    <dgm:pt modelId="{563C4B23-2C1A-4529-A392-5658856446F8}" type="sibTrans" cxnId="{CD311F99-EF74-41EC-99EC-314E8790DC81}">
      <dgm:prSet/>
      <dgm:spPr/>
      <dgm:t>
        <a:bodyPr/>
        <a:lstStyle/>
        <a:p>
          <a:endParaRPr lang="en-US"/>
        </a:p>
      </dgm:t>
    </dgm:pt>
    <dgm:pt modelId="{1608039B-BB3C-4C75-B264-293336FC9927}" type="pres">
      <dgm:prSet presAssocID="{EC7BE863-F1E3-47C9-8DE0-538CC434421C}" presName="vert0" presStyleCnt="0">
        <dgm:presLayoutVars>
          <dgm:dir/>
          <dgm:animOne val="branch"/>
          <dgm:animLvl val="lvl"/>
        </dgm:presLayoutVars>
      </dgm:prSet>
      <dgm:spPr/>
    </dgm:pt>
    <dgm:pt modelId="{188CEA0B-41E5-4447-9B66-436D2DA73F3C}" type="pres">
      <dgm:prSet presAssocID="{FE71A8C2-21F6-41F4-998F-77E7B7584F37}" presName="thickLine" presStyleLbl="alignNode1" presStyleIdx="0" presStyleCnt="5"/>
      <dgm:spPr/>
    </dgm:pt>
    <dgm:pt modelId="{BA72D2A2-AC5A-4A56-91A6-C69B909EF6A6}" type="pres">
      <dgm:prSet presAssocID="{FE71A8C2-21F6-41F4-998F-77E7B7584F37}" presName="horz1" presStyleCnt="0"/>
      <dgm:spPr/>
    </dgm:pt>
    <dgm:pt modelId="{78CB596E-5997-47DC-A570-AA9DB6B03AB8}" type="pres">
      <dgm:prSet presAssocID="{FE71A8C2-21F6-41F4-998F-77E7B7584F37}" presName="tx1" presStyleLbl="revTx" presStyleIdx="0" presStyleCnt="5"/>
      <dgm:spPr/>
    </dgm:pt>
    <dgm:pt modelId="{01DF00AB-1723-410A-A0A0-4869C704AB72}" type="pres">
      <dgm:prSet presAssocID="{FE71A8C2-21F6-41F4-998F-77E7B7584F37}" presName="vert1" presStyleCnt="0"/>
      <dgm:spPr/>
    </dgm:pt>
    <dgm:pt modelId="{0A329961-97B1-4451-90A6-13429873B963}" type="pres">
      <dgm:prSet presAssocID="{48297777-13E9-4DFB-A14F-A0DACFDCA15B}" presName="thickLine" presStyleLbl="alignNode1" presStyleIdx="1" presStyleCnt="5"/>
      <dgm:spPr/>
    </dgm:pt>
    <dgm:pt modelId="{838DF6AD-6053-4684-934F-5AFBE613F0EA}" type="pres">
      <dgm:prSet presAssocID="{48297777-13E9-4DFB-A14F-A0DACFDCA15B}" presName="horz1" presStyleCnt="0"/>
      <dgm:spPr/>
    </dgm:pt>
    <dgm:pt modelId="{3F6DAD9F-2B02-4FE7-90B8-8D770217557B}" type="pres">
      <dgm:prSet presAssocID="{48297777-13E9-4DFB-A14F-A0DACFDCA15B}" presName="tx1" presStyleLbl="revTx" presStyleIdx="1" presStyleCnt="5"/>
      <dgm:spPr/>
    </dgm:pt>
    <dgm:pt modelId="{C61E6EAF-ED0D-47CB-ABC9-5D8EC4909815}" type="pres">
      <dgm:prSet presAssocID="{48297777-13E9-4DFB-A14F-A0DACFDCA15B}" presName="vert1" presStyleCnt="0"/>
      <dgm:spPr/>
    </dgm:pt>
    <dgm:pt modelId="{77C5BDFE-7F83-4609-836E-213C588699AF}" type="pres">
      <dgm:prSet presAssocID="{D789AC70-F8B4-4ED8-90FC-38C31DC7950E}" presName="thickLine" presStyleLbl="alignNode1" presStyleIdx="2" presStyleCnt="5"/>
      <dgm:spPr/>
    </dgm:pt>
    <dgm:pt modelId="{80EBCB20-2BAA-473B-AFB8-EF071D92A115}" type="pres">
      <dgm:prSet presAssocID="{D789AC70-F8B4-4ED8-90FC-38C31DC7950E}" presName="horz1" presStyleCnt="0"/>
      <dgm:spPr/>
    </dgm:pt>
    <dgm:pt modelId="{508A9404-AD12-4210-8FDE-7EC4DF3F69B0}" type="pres">
      <dgm:prSet presAssocID="{D789AC70-F8B4-4ED8-90FC-38C31DC7950E}" presName="tx1" presStyleLbl="revTx" presStyleIdx="2" presStyleCnt="5"/>
      <dgm:spPr/>
    </dgm:pt>
    <dgm:pt modelId="{780BC7FF-5E2B-4CE4-A18A-A89A29BAC692}" type="pres">
      <dgm:prSet presAssocID="{D789AC70-F8B4-4ED8-90FC-38C31DC7950E}" presName="vert1" presStyleCnt="0"/>
      <dgm:spPr/>
    </dgm:pt>
    <dgm:pt modelId="{F9C25F6C-5FE0-4672-8F4B-60B1DBEBBD06}" type="pres">
      <dgm:prSet presAssocID="{77BE1122-2F43-4E74-996B-A50C7AF79E85}" presName="thickLine" presStyleLbl="alignNode1" presStyleIdx="3" presStyleCnt="5"/>
      <dgm:spPr/>
    </dgm:pt>
    <dgm:pt modelId="{24890E11-9727-41BF-B229-517658B82281}" type="pres">
      <dgm:prSet presAssocID="{77BE1122-2F43-4E74-996B-A50C7AF79E85}" presName="horz1" presStyleCnt="0"/>
      <dgm:spPr/>
    </dgm:pt>
    <dgm:pt modelId="{C23C94A7-56DB-4566-A440-79EFD1013897}" type="pres">
      <dgm:prSet presAssocID="{77BE1122-2F43-4E74-996B-A50C7AF79E85}" presName="tx1" presStyleLbl="revTx" presStyleIdx="3" presStyleCnt="5"/>
      <dgm:spPr/>
    </dgm:pt>
    <dgm:pt modelId="{8A85BF71-148D-4DD3-A750-4D909FAEFCCF}" type="pres">
      <dgm:prSet presAssocID="{77BE1122-2F43-4E74-996B-A50C7AF79E85}" presName="vert1" presStyleCnt="0"/>
      <dgm:spPr/>
    </dgm:pt>
    <dgm:pt modelId="{EEC46F80-3271-43A6-A031-983FA7C15F14}" type="pres">
      <dgm:prSet presAssocID="{9A181C93-8682-4135-95A8-9DD247208B0E}" presName="thickLine" presStyleLbl="alignNode1" presStyleIdx="4" presStyleCnt="5"/>
      <dgm:spPr/>
    </dgm:pt>
    <dgm:pt modelId="{24124A8B-D7F4-44DD-9F08-09ECF2688D2B}" type="pres">
      <dgm:prSet presAssocID="{9A181C93-8682-4135-95A8-9DD247208B0E}" presName="horz1" presStyleCnt="0"/>
      <dgm:spPr/>
    </dgm:pt>
    <dgm:pt modelId="{8757667F-11D6-4023-80A7-A3EBB6A0F669}" type="pres">
      <dgm:prSet presAssocID="{9A181C93-8682-4135-95A8-9DD247208B0E}" presName="tx1" presStyleLbl="revTx" presStyleIdx="4" presStyleCnt="5"/>
      <dgm:spPr/>
    </dgm:pt>
    <dgm:pt modelId="{868B1704-55C1-45DC-BC18-6658F57512DB}" type="pres">
      <dgm:prSet presAssocID="{9A181C93-8682-4135-95A8-9DD247208B0E}" presName="vert1" presStyleCnt="0"/>
      <dgm:spPr/>
    </dgm:pt>
  </dgm:ptLst>
  <dgm:cxnLst>
    <dgm:cxn modelId="{C5E1CE08-FF21-4875-B29D-D025F1BA5E58}" type="presOf" srcId="{FE71A8C2-21F6-41F4-998F-77E7B7584F37}" destId="{78CB596E-5997-47DC-A570-AA9DB6B03AB8}" srcOrd="0" destOrd="0" presId="urn:microsoft.com/office/officeart/2008/layout/LinedList"/>
    <dgm:cxn modelId="{E607A40B-062E-4C15-B21B-E0EB18AE7A0F}" srcId="{EC7BE863-F1E3-47C9-8DE0-538CC434421C}" destId="{77BE1122-2F43-4E74-996B-A50C7AF79E85}" srcOrd="3" destOrd="0" parTransId="{2FEBF45D-9A30-4D63-8FD4-887CD8E5ECC4}" sibTransId="{023006D2-4D4D-4BFA-95E4-356449A9BCED}"/>
    <dgm:cxn modelId="{B7E5602F-9E0B-4FD6-A8F8-7E0E664E57A7}" type="presOf" srcId="{D789AC70-F8B4-4ED8-90FC-38C31DC7950E}" destId="{508A9404-AD12-4210-8FDE-7EC4DF3F69B0}" srcOrd="0" destOrd="0" presId="urn:microsoft.com/office/officeart/2008/layout/LinedList"/>
    <dgm:cxn modelId="{025B4039-44C1-42AA-A3FE-0BCA181F8C4C}" type="presOf" srcId="{48297777-13E9-4DFB-A14F-A0DACFDCA15B}" destId="{3F6DAD9F-2B02-4FE7-90B8-8D770217557B}" srcOrd="0" destOrd="0" presId="urn:microsoft.com/office/officeart/2008/layout/LinedList"/>
    <dgm:cxn modelId="{462B657B-5055-4491-8C4E-B3ABD8CE36EA}" srcId="{EC7BE863-F1E3-47C9-8DE0-538CC434421C}" destId="{D789AC70-F8B4-4ED8-90FC-38C31DC7950E}" srcOrd="2" destOrd="0" parTransId="{534DD500-DF22-48B3-85E5-9EF690455445}" sibTransId="{2F4F9922-7188-480C-9BA0-D2B799D7D47C}"/>
    <dgm:cxn modelId="{7B2A4388-C540-42A8-AA5C-97988A2F09B9}" srcId="{EC7BE863-F1E3-47C9-8DE0-538CC434421C}" destId="{48297777-13E9-4DFB-A14F-A0DACFDCA15B}" srcOrd="1" destOrd="0" parTransId="{9558053C-C99E-4270-BDDE-97F323C1C8EB}" sibTransId="{96C145FD-14BC-41E9-90FD-0C3F23711E1C}"/>
    <dgm:cxn modelId="{CD311F99-EF74-41EC-99EC-314E8790DC81}" srcId="{EC7BE863-F1E3-47C9-8DE0-538CC434421C}" destId="{9A181C93-8682-4135-95A8-9DD247208B0E}" srcOrd="4" destOrd="0" parTransId="{E0906763-A718-4545-8792-B1C1D39523C0}" sibTransId="{563C4B23-2C1A-4529-A392-5658856446F8}"/>
    <dgm:cxn modelId="{FF871BB2-DAF7-43C7-A3A0-E7E6DEAB68FC}" type="presOf" srcId="{EC7BE863-F1E3-47C9-8DE0-538CC434421C}" destId="{1608039B-BB3C-4C75-B264-293336FC9927}" srcOrd="0" destOrd="0" presId="urn:microsoft.com/office/officeart/2008/layout/LinedList"/>
    <dgm:cxn modelId="{5F5158B3-F4FE-467D-B2E8-DA1E2B5EE58B}" type="presOf" srcId="{9A181C93-8682-4135-95A8-9DD247208B0E}" destId="{8757667F-11D6-4023-80A7-A3EBB6A0F669}" srcOrd="0" destOrd="0" presId="urn:microsoft.com/office/officeart/2008/layout/LinedList"/>
    <dgm:cxn modelId="{49118ECE-D07A-4F17-A428-CB97939CE7A2}" type="presOf" srcId="{77BE1122-2F43-4E74-996B-A50C7AF79E85}" destId="{C23C94A7-56DB-4566-A440-79EFD1013897}" srcOrd="0" destOrd="0" presId="urn:microsoft.com/office/officeart/2008/layout/LinedList"/>
    <dgm:cxn modelId="{271F43FC-466F-4AAF-A51D-CBC8CE35E74C}" srcId="{EC7BE863-F1E3-47C9-8DE0-538CC434421C}" destId="{FE71A8C2-21F6-41F4-998F-77E7B7584F37}" srcOrd="0" destOrd="0" parTransId="{16828958-63EF-4BB9-A401-7D20948185EE}" sibTransId="{755017F6-3102-4F7C-8E20-685E9795710C}"/>
    <dgm:cxn modelId="{DE871FDC-B5B5-4C2B-A986-BCA3A607DC03}" type="presParOf" srcId="{1608039B-BB3C-4C75-B264-293336FC9927}" destId="{188CEA0B-41E5-4447-9B66-436D2DA73F3C}" srcOrd="0" destOrd="0" presId="urn:microsoft.com/office/officeart/2008/layout/LinedList"/>
    <dgm:cxn modelId="{0D71C22F-4C39-493B-A71A-CE8B1504A23D}" type="presParOf" srcId="{1608039B-BB3C-4C75-B264-293336FC9927}" destId="{BA72D2A2-AC5A-4A56-91A6-C69B909EF6A6}" srcOrd="1" destOrd="0" presId="urn:microsoft.com/office/officeart/2008/layout/LinedList"/>
    <dgm:cxn modelId="{F6475A8D-4AD4-4DBA-9292-34AB2EA01E00}" type="presParOf" srcId="{BA72D2A2-AC5A-4A56-91A6-C69B909EF6A6}" destId="{78CB596E-5997-47DC-A570-AA9DB6B03AB8}" srcOrd="0" destOrd="0" presId="urn:microsoft.com/office/officeart/2008/layout/LinedList"/>
    <dgm:cxn modelId="{F8BBDCD9-F292-4498-966B-38710AF3CA4A}" type="presParOf" srcId="{BA72D2A2-AC5A-4A56-91A6-C69B909EF6A6}" destId="{01DF00AB-1723-410A-A0A0-4869C704AB72}" srcOrd="1" destOrd="0" presId="urn:microsoft.com/office/officeart/2008/layout/LinedList"/>
    <dgm:cxn modelId="{F7EFB80F-F283-4C17-9415-0F19F19B6B47}" type="presParOf" srcId="{1608039B-BB3C-4C75-B264-293336FC9927}" destId="{0A329961-97B1-4451-90A6-13429873B963}" srcOrd="2" destOrd="0" presId="urn:microsoft.com/office/officeart/2008/layout/LinedList"/>
    <dgm:cxn modelId="{08674A66-AA1E-4B83-B2AF-24F953146D54}" type="presParOf" srcId="{1608039B-BB3C-4C75-B264-293336FC9927}" destId="{838DF6AD-6053-4684-934F-5AFBE613F0EA}" srcOrd="3" destOrd="0" presId="urn:microsoft.com/office/officeart/2008/layout/LinedList"/>
    <dgm:cxn modelId="{DD7CD4F6-0B11-4C10-9B26-4E5C4FA20BDD}" type="presParOf" srcId="{838DF6AD-6053-4684-934F-5AFBE613F0EA}" destId="{3F6DAD9F-2B02-4FE7-90B8-8D770217557B}" srcOrd="0" destOrd="0" presId="urn:microsoft.com/office/officeart/2008/layout/LinedList"/>
    <dgm:cxn modelId="{BA99C614-2040-40D1-8E8A-4CE009B5960C}" type="presParOf" srcId="{838DF6AD-6053-4684-934F-5AFBE613F0EA}" destId="{C61E6EAF-ED0D-47CB-ABC9-5D8EC4909815}" srcOrd="1" destOrd="0" presId="urn:microsoft.com/office/officeart/2008/layout/LinedList"/>
    <dgm:cxn modelId="{8064DBF4-07CA-4D29-9DC3-108DC5354474}" type="presParOf" srcId="{1608039B-BB3C-4C75-B264-293336FC9927}" destId="{77C5BDFE-7F83-4609-836E-213C588699AF}" srcOrd="4" destOrd="0" presId="urn:microsoft.com/office/officeart/2008/layout/LinedList"/>
    <dgm:cxn modelId="{D30BFF7F-D244-4643-9B23-8B42CDCFA952}" type="presParOf" srcId="{1608039B-BB3C-4C75-B264-293336FC9927}" destId="{80EBCB20-2BAA-473B-AFB8-EF071D92A115}" srcOrd="5" destOrd="0" presId="urn:microsoft.com/office/officeart/2008/layout/LinedList"/>
    <dgm:cxn modelId="{2C055E32-DE57-4C7D-95AD-B8BAA2607C4D}" type="presParOf" srcId="{80EBCB20-2BAA-473B-AFB8-EF071D92A115}" destId="{508A9404-AD12-4210-8FDE-7EC4DF3F69B0}" srcOrd="0" destOrd="0" presId="urn:microsoft.com/office/officeart/2008/layout/LinedList"/>
    <dgm:cxn modelId="{15367F61-E667-4862-9991-97D2B99997F5}" type="presParOf" srcId="{80EBCB20-2BAA-473B-AFB8-EF071D92A115}" destId="{780BC7FF-5E2B-4CE4-A18A-A89A29BAC692}" srcOrd="1" destOrd="0" presId="urn:microsoft.com/office/officeart/2008/layout/LinedList"/>
    <dgm:cxn modelId="{B2B3FDE8-EF6F-4927-81F5-F8272F0BACA6}" type="presParOf" srcId="{1608039B-BB3C-4C75-B264-293336FC9927}" destId="{F9C25F6C-5FE0-4672-8F4B-60B1DBEBBD06}" srcOrd="6" destOrd="0" presId="urn:microsoft.com/office/officeart/2008/layout/LinedList"/>
    <dgm:cxn modelId="{CD410AC1-2437-4CEE-B2DF-99DDF0C548FA}" type="presParOf" srcId="{1608039B-BB3C-4C75-B264-293336FC9927}" destId="{24890E11-9727-41BF-B229-517658B82281}" srcOrd="7" destOrd="0" presId="urn:microsoft.com/office/officeart/2008/layout/LinedList"/>
    <dgm:cxn modelId="{E0A2BEC8-5775-49D9-BDE9-DECD85C4A5BC}" type="presParOf" srcId="{24890E11-9727-41BF-B229-517658B82281}" destId="{C23C94A7-56DB-4566-A440-79EFD1013897}" srcOrd="0" destOrd="0" presId="urn:microsoft.com/office/officeart/2008/layout/LinedList"/>
    <dgm:cxn modelId="{90E93F80-0328-4D67-AC62-41018AEDF3D2}" type="presParOf" srcId="{24890E11-9727-41BF-B229-517658B82281}" destId="{8A85BF71-148D-4DD3-A750-4D909FAEFCCF}" srcOrd="1" destOrd="0" presId="urn:microsoft.com/office/officeart/2008/layout/LinedList"/>
    <dgm:cxn modelId="{1A564F02-0A14-4D2B-AE39-700A2D972440}" type="presParOf" srcId="{1608039B-BB3C-4C75-B264-293336FC9927}" destId="{EEC46F80-3271-43A6-A031-983FA7C15F14}" srcOrd="8" destOrd="0" presId="urn:microsoft.com/office/officeart/2008/layout/LinedList"/>
    <dgm:cxn modelId="{0FEB706F-3B48-4DEF-BFCA-E5003EC5D400}" type="presParOf" srcId="{1608039B-BB3C-4C75-B264-293336FC9927}" destId="{24124A8B-D7F4-44DD-9F08-09ECF2688D2B}" srcOrd="9" destOrd="0" presId="urn:microsoft.com/office/officeart/2008/layout/LinedList"/>
    <dgm:cxn modelId="{0BEE5208-625D-4D92-8042-05DE6B435EE7}" type="presParOf" srcId="{24124A8B-D7F4-44DD-9F08-09ECF2688D2B}" destId="{8757667F-11D6-4023-80A7-A3EBB6A0F669}" srcOrd="0" destOrd="0" presId="urn:microsoft.com/office/officeart/2008/layout/LinedList"/>
    <dgm:cxn modelId="{3500AB87-5202-41CF-9D15-1E73F7BB3A90}" type="presParOf" srcId="{24124A8B-D7F4-44DD-9F08-09ECF2688D2B}" destId="{868B1704-55C1-45DC-BC18-6658F57512D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F9B8DC-4B6B-42EB-AA56-0B577A81DA7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68EA3FB-BFE4-4F34-B514-06D836BD4E68}">
      <dgm:prSet/>
      <dgm:spPr/>
      <dgm:t>
        <a:bodyPr/>
        <a:lstStyle/>
        <a:p>
          <a:r>
            <a:rPr lang="en-US"/>
            <a:t>welke technologieën beschikken over gemeenschappelijke kennis en vaardigheden?</a:t>
          </a:r>
        </a:p>
      </dgm:t>
    </dgm:pt>
    <dgm:pt modelId="{64506B49-05F7-44BA-AAB5-6E0E40FEBFFA}" type="parTrans" cxnId="{229B2E9F-60E6-4F98-95E8-5D002FA30E50}">
      <dgm:prSet/>
      <dgm:spPr/>
      <dgm:t>
        <a:bodyPr/>
        <a:lstStyle/>
        <a:p>
          <a:endParaRPr lang="en-US"/>
        </a:p>
      </dgm:t>
    </dgm:pt>
    <dgm:pt modelId="{87261DBD-4DE9-4799-94D5-228CB725C267}" type="sibTrans" cxnId="{229B2E9F-60E6-4F98-95E8-5D002FA30E50}">
      <dgm:prSet/>
      <dgm:spPr/>
      <dgm:t>
        <a:bodyPr/>
        <a:lstStyle/>
        <a:p>
          <a:endParaRPr lang="en-US"/>
        </a:p>
      </dgm:t>
    </dgm:pt>
    <dgm:pt modelId="{5A779147-EDE1-4813-ABC6-AD4CC151640F}">
      <dgm:prSet/>
      <dgm:spPr/>
      <dgm:t>
        <a:bodyPr/>
        <a:lstStyle/>
        <a:p>
          <a:r>
            <a:rPr lang="en-GB"/>
            <a:t>technologieën: co-occurrence  van 2</a:t>
          </a:r>
          <a:r>
            <a:rPr lang="en-US"/>
            <a:t> technologieën</a:t>
          </a:r>
          <a:r>
            <a:rPr lang="en-GB"/>
            <a:t> op een patent (alle OECD-landen)</a:t>
          </a:r>
          <a:endParaRPr lang="en-US"/>
        </a:p>
      </dgm:t>
    </dgm:pt>
    <dgm:pt modelId="{27094DF3-A1C6-4CCE-AC0D-4D58AA13D3D5}" type="parTrans" cxnId="{349146FC-513F-4689-B475-29E7BD844B9E}">
      <dgm:prSet/>
      <dgm:spPr/>
      <dgm:t>
        <a:bodyPr/>
        <a:lstStyle/>
        <a:p>
          <a:endParaRPr lang="en-US"/>
        </a:p>
      </dgm:t>
    </dgm:pt>
    <dgm:pt modelId="{6B74E1B7-6D2E-421E-AE1F-5B7B434673D6}" type="sibTrans" cxnId="{349146FC-513F-4689-B475-29E7BD844B9E}">
      <dgm:prSet/>
      <dgm:spPr/>
      <dgm:t>
        <a:bodyPr/>
        <a:lstStyle/>
        <a:p>
          <a:endParaRPr lang="en-US"/>
        </a:p>
      </dgm:t>
    </dgm:pt>
    <dgm:pt modelId="{D0B573ED-72EE-4904-BD16-A9D52F2FE3F5}" type="pres">
      <dgm:prSet presAssocID="{D3F9B8DC-4B6B-42EB-AA56-0B577A81DA7B}" presName="root" presStyleCnt="0">
        <dgm:presLayoutVars>
          <dgm:dir/>
          <dgm:resizeHandles val="exact"/>
        </dgm:presLayoutVars>
      </dgm:prSet>
      <dgm:spPr/>
    </dgm:pt>
    <dgm:pt modelId="{95222B14-5D7D-4E41-B779-3A3307F7B869}" type="pres">
      <dgm:prSet presAssocID="{E68EA3FB-BFE4-4F34-B514-06D836BD4E68}" presName="compNode" presStyleCnt="0"/>
      <dgm:spPr/>
    </dgm:pt>
    <dgm:pt modelId="{05D29DE6-67ED-42D8-A42F-56CF4500F4AC}" type="pres">
      <dgm:prSet presAssocID="{E68EA3FB-BFE4-4F34-B514-06D836BD4E68}" presName="bgRect" presStyleLbl="bgShp" presStyleIdx="0" presStyleCnt="2"/>
      <dgm:spPr/>
    </dgm:pt>
    <dgm:pt modelId="{E76D3742-9EE0-4072-9DF7-128A6F642C51}" type="pres">
      <dgm:prSet presAssocID="{E68EA3FB-BFE4-4F34-B514-06D836BD4E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4A4B1BC-BF8C-44D4-8170-8E748864C9BE}" type="pres">
      <dgm:prSet presAssocID="{E68EA3FB-BFE4-4F34-B514-06D836BD4E68}" presName="spaceRect" presStyleCnt="0"/>
      <dgm:spPr/>
    </dgm:pt>
    <dgm:pt modelId="{7AAAB62E-B713-482E-A653-D96409B19986}" type="pres">
      <dgm:prSet presAssocID="{E68EA3FB-BFE4-4F34-B514-06D836BD4E68}" presName="parTx" presStyleLbl="revTx" presStyleIdx="0" presStyleCnt="2">
        <dgm:presLayoutVars>
          <dgm:chMax val="0"/>
          <dgm:chPref val="0"/>
        </dgm:presLayoutVars>
      </dgm:prSet>
      <dgm:spPr/>
    </dgm:pt>
    <dgm:pt modelId="{D1F26E54-EDE2-4CD2-BE30-80A6FE8E17CB}" type="pres">
      <dgm:prSet presAssocID="{87261DBD-4DE9-4799-94D5-228CB725C267}" presName="sibTrans" presStyleCnt="0"/>
      <dgm:spPr/>
    </dgm:pt>
    <dgm:pt modelId="{C3452D07-6ABA-4704-85CC-2A05E90D189C}" type="pres">
      <dgm:prSet presAssocID="{5A779147-EDE1-4813-ABC6-AD4CC151640F}" presName="compNode" presStyleCnt="0"/>
      <dgm:spPr/>
    </dgm:pt>
    <dgm:pt modelId="{EEDAEAAB-6990-4716-B953-5A71E5ED19F3}" type="pres">
      <dgm:prSet presAssocID="{5A779147-EDE1-4813-ABC6-AD4CC151640F}" presName="bgRect" presStyleLbl="bgShp" presStyleIdx="1" presStyleCnt="2"/>
      <dgm:spPr/>
    </dgm:pt>
    <dgm:pt modelId="{D9538F93-78D4-44D2-98B8-67CEF5A438D2}" type="pres">
      <dgm:prSet presAssocID="{5A779147-EDE1-4813-ABC6-AD4CC15164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Europe-Africa"/>
        </a:ext>
      </dgm:extLst>
    </dgm:pt>
    <dgm:pt modelId="{06259C2A-FB4E-4581-86A4-9212FE25A137}" type="pres">
      <dgm:prSet presAssocID="{5A779147-EDE1-4813-ABC6-AD4CC151640F}" presName="spaceRect" presStyleCnt="0"/>
      <dgm:spPr/>
    </dgm:pt>
    <dgm:pt modelId="{3258508F-06D0-447E-8750-125489FF9AA3}" type="pres">
      <dgm:prSet presAssocID="{5A779147-EDE1-4813-ABC6-AD4CC151640F}" presName="parTx" presStyleLbl="revTx" presStyleIdx="1" presStyleCnt="2">
        <dgm:presLayoutVars>
          <dgm:chMax val="0"/>
          <dgm:chPref val="0"/>
        </dgm:presLayoutVars>
      </dgm:prSet>
      <dgm:spPr/>
    </dgm:pt>
  </dgm:ptLst>
  <dgm:cxnLst>
    <dgm:cxn modelId="{2AE4311A-E651-4F76-AD13-41E144A3DE6C}" type="presOf" srcId="{5A779147-EDE1-4813-ABC6-AD4CC151640F}" destId="{3258508F-06D0-447E-8750-125489FF9AA3}" srcOrd="0" destOrd="0" presId="urn:microsoft.com/office/officeart/2018/2/layout/IconVerticalSolidList"/>
    <dgm:cxn modelId="{DB3BB16F-5133-4CD3-BE94-91D7202BA655}" type="presOf" srcId="{E68EA3FB-BFE4-4F34-B514-06D836BD4E68}" destId="{7AAAB62E-B713-482E-A653-D96409B19986}" srcOrd="0" destOrd="0" presId="urn:microsoft.com/office/officeart/2018/2/layout/IconVerticalSolidList"/>
    <dgm:cxn modelId="{229B2E9F-60E6-4F98-95E8-5D002FA30E50}" srcId="{D3F9B8DC-4B6B-42EB-AA56-0B577A81DA7B}" destId="{E68EA3FB-BFE4-4F34-B514-06D836BD4E68}" srcOrd="0" destOrd="0" parTransId="{64506B49-05F7-44BA-AAB5-6E0E40FEBFFA}" sibTransId="{87261DBD-4DE9-4799-94D5-228CB725C267}"/>
    <dgm:cxn modelId="{F0EB8CC5-89B3-453E-9238-90DA974986C0}" type="presOf" srcId="{D3F9B8DC-4B6B-42EB-AA56-0B577A81DA7B}" destId="{D0B573ED-72EE-4904-BD16-A9D52F2FE3F5}" srcOrd="0" destOrd="0" presId="urn:microsoft.com/office/officeart/2018/2/layout/IconVerticalSolidList"/>
    <dgm:cxn modelId="{349146FC-513F-4689-B475-29E7BD844B9E}" srcId="{D3F9B8DC-4B6B-42EB-AA56-0B577A81DA7B}" destId="{5A779147-EDE1-4813-ABC6-AD4CC151640F}" srcOrd="1" destOrd="0" parTransId="{27094DF3-A1C6-4CCE-AC0D-4D58AA13D3D5}" sibTransId="{6B74E1B7-6D2E-421E-AE1F-5B7B434673D6}"/>
    <dgm:cxn modelId="{D201831D-6966-49D3-A746-777242B4E0C2}" type="presParOf" srcId="{D0B573ED-72EE-4904-BD16-A9D52F2FE3F5}" destId="{95222B14-5D7D-4E41-B779-3A3307F7B869}" srcOrd="0" destOrd="0" presId="urn:microsoft.com/office/officeart/2018/2/layout/IconVerticalSolidList"/>
    <dgm:cxn modelId="{18470112-54C5-4472-AE6F-98835A08B080}" type="presParOf" srcId="{95222B14-5D7D-4E41-B779-3A3307F7B869}" destId="{05D29DE6-67ED-42D8-A42F-56CF4500F4AC}" srcOrd="0" destOrd="0" presId="urn:microsoft.com/office/officeart/2018/2/layout/IconVerticalSolidList"/>
    <dgm:cxn modelId="{72EA401A-10F5-4D60-9A23-254757D5365C}" type="presParOf" srcId="{95222B14-5D7D-4E41-B779-3A3307F7B869}" destId="{E76D3742-9EE0-4072-9DF7-128A6F642C51}" srcOrd="1" destOrd="0" presId="urn:microsoft.com/office/officeart/2018/2/layout/IconVerticalSolidList"/>
    <dgm:cxn modelId="{54A20ECC-119A-48BA-9C56-9388A92240AB}" type="presParOf" srcId="{95222B14-5D7D-4E41-B779-3A3307F7B869}" destId="{44A4B1BC-BF8C-44D4-8170-8E748864C9BE}" srcOrd="2" destOrd="0" presId="urn:microsoft.com/office/officeart/2018/2/layout/IconVerticalSolidList"/>
    <dgm:cxn modelId="{4FBD586C-8C95-4F5F-BE57-EBAC4A3FC594}" type="presParOf" srcId="{95222B14-5D7D-4E41-B779-3A3307F7B869}" destId="{7AAAB62E-B713-482E-A653-D96409B19986}" srcOrd="3" destOrd="0" presId="urn:microsoft.com/office/officeart/2018/2/layout/IconVerticalSolidList"/>
    <dgm:cxn modelId="{2D34A94A-4925-4327-AADE-948CD617949E}" type="presParOf" srcId="{D0B573ED-72EE-4904-BD16-A9D52F2FE3F5}" destId="{D1F26E54-EDE2-4CD2-BE30-80A6FE8E17CB}" srcOrd="1" destOrd="0" presId="urn:microsoft.com/office/officeart/2018/2/layout/IconVerticalSolidList"/>
    <dgm:cxn modelId="{428E2700-22F3-402D-A4F7-703ABDCD0C2F}" type="presParOf" srcId="{D0B573ED-72EE-4904-BD16-A9D52F2FE3F5}" destId="{C3452D07-6ABA-4704-85CC-2A05E90D189C}" srcOrd="2" destOrd="0" presId="urn:microsoft.com/office/officeart/2018/2/layout/IconVerticalSolidList"/>
    <dgm:cxn modelId="{5E59BC28-B101-4294-81CE-72F6E4AE4F85}" type="presParOf" srcId="{C3452D07-6ABA-4704-85CC-2A05E90D189C}" destId="{EEDAEAAB-6990-4716-B953-5A71E5ED19F3}" srcOrd="0" destOrd="0" presId="urn:microsoft.com/office/officeart/2018/2/layout/IconVerticalSolidList"/>
    <dgm:cxn modelId="{2CB49C6E-820A-41A2-A795-1DCF33296F9C}" type="presParOf" srcId="{C3452D07-6ABA-4704-85CC-2A05E90D189C}" destId="{D9538F93-78D4-44D2-98B8-67CEF5A438D2}" srcOrd="1" destOrd="0" presId="urn:microsoft.com/office/officeart/2018/2/layout/IconVerticalSolidList"/>
    <dgm:cxn modelId="{A8338A48-36A6-4F1D-B34A-93FD5DE6E4FE}" type="presParOf" srcId="{C3452D07-6ABA-4704-85CC-2A05E90D189C}" destId="{06259C2A-FB4E-4581-86A4-9212FE25A137}" srcOrd="2" destOrd="0" presId="urn:microsoft.com/office/officeart/2018/2/layout/IconVerticalSolidList"/>
    <dgm:cxn modelId="{4E279E83-A966-4474-AB5A-DEA4FA9C542C}" type="presParOf" srcId="{C3452D07-6ABA-4704-85CC-2A05E90D189C}" destId="{3258508F-06D0-447E-8750-125489FF9A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158D5F-E4DC-4208-A83F-31BA320C00DB}" type="doc">
      <dgm:prSet loTypeId="urn:microsoft.com/office/officeart/2005/8/layout/orgChart1" loCatId="hierarchy" qsTypeId="urn:microsoft.com/office/officeart/2005/8/quickstyle/simple4" qsCatId="simple" csTypeId="urn:microsoft.com/office/officeart/2005/8/colors/accent2_2" csCatId="accent2"/>
      <dgm:spPr/>
      <dgm:t>
        <a:bodyPr/>
        <a:lstStyle/>
        <a:p>
          <a:endParaRPr lang="en-US"/>
        </a:p>
      </dgm:t>
    </dgm:pt>
    <dgm:pt modelId="{52CCD72C-8E8F-4A24-81CF-FF3B9110B50C}">
      <dgm:prSet/>
      <dgm:spPr/>
      <dgm:t>
        <a:bodyPr/>
        <a:lstStyle/>
        <a:p>
          <a:r>
            <a:rPr lang="nl-NL" dirty="0"/>
            <a:t>in hoeverre heeft een regio samenwerking met andere regio’s (co-</a:t>
          </a:r>
          <a:r>
            <a:rPr lang="nl-NL" dirty="0" err="1"/>
            <a:t>inventor</a:t>
          </a:r>
          <a:r>
            <a:rPr lang="nl-NL" dirty="0"/>
            <a:t> en co-publicatie-relaties) die voor de regio over de meest relevante, complementaire kennis beschikken?</a:t>
          </a:r>
          <a:endParaRPr lang="en-US" dirty="0"/>
        </a:p>
      </dgm:t>
    </dgm:pt>
    <dgm:pt modelId="{53AAC0A0-1A62-4DA7-BFD4-E28E429ABEF3}" type="parTrans" cxnId="{DE5D08A1-3255-4673-843A-9F37F2DCC040}">
      <dgm:prSet/>
      <dgm:spPr/>
      <dgm:t>
        <a:bodyPr/>
        <a:lstStyle/>
        <a:p>
          <a:endParaRPr lang="en-US"/>
        </a:p>
      </dgm:t>
    </dgm:pt>
    <dgm:pt modelId="{456BF345-00EF-4B6A-889B-0911607514D1}" type="sibTrans" cxnId="{DE5D08A1-3255-4673-843A-9F37F2DCC040}">
      <dgm:prSet/>
      <dgm:spPr/>
      <dgm:t>
        <a:bodyPr/>
        <a:lstStyle/>
        <a:p>
          <a:endParaRPr lang="en-US"/>
        </a:p>
      </dgm:t>
    </dgm:pt>
    <dgm:pt modelId="{4DD9E162-BB50-4FB8-91DB-332B177EBB53}">
      <dgm:prSet/>
      <dgm:spPr/>
      <dgm:t>
        <a:bodyPr/>
        <a:lstStyle/>
        <a:p>
          <a:r>
            <a:rPr lang="nl-NL" dirty="0"/>
            <a:t>onbenut potentieel voor elke groeimarkt:</a:t>
          </a:r>
          <a:endParaRPr lang="en-US" dirty="0"/>
        </a:p>
      </dgm:t>
    </dgm:pt>
    <dgm:pt modelId="{66E34600-DA2A-4DA4-9FE4-19B52595FF92}" type="parTrans" cxnId="{1D16B0AD-31E5-4D6C-9DC6-69081F746D15}">
      <dgm:prSet/>
      <dgm:spPr/>
      <dgm:t>
        <a:bodyPr/>
        <a:lstStyle/>
        <a:p>
          <a:endParaRPr lang="en-US"/>
        </a:p>
      </dgm:t>
    </dgm:pt>
    <dgm:pt modelId="{D8D087ED-41C0-4A87-9199-5FEF6695230D}" type="sibTrans" cxnId="{1D16B0AD-31E5-4D6C-9DC6-69081F746D15}">
      <dgm:prSet/>
      <dgm:spPr/>
      <dgm:t>
        <a:bodyPr/>
        <a:lstStyle/>
        <a:p>
          <a:endParaRPr lang="en-US"/>
        </a:p>
      </dgm:t>
    </dgm:pt>
    <dgm:pt modelId="{0127F846-2B2C-457D-A830-F696F87001D6}">
      <dgm:prSet/>
      <dgm:spPr/>
      <dgm:t>
        <a:bodyPr/>
        <a:lstStyle/>
        <a:p>
          <a:r>
            <a:rPr lang="nl-NL"/>
            <a:t>regio heeft relaties met regio’s die over de meest relevante, complementaire kennis beschikken: potentieel elders is volledig benut</a:t>
          </a:r>
          <a:endParaRPr lang="en-US"/>
        </a:p>
      </dgm:t>
    </dgm:pt>
    <dgm:pt modelId="{DFF93F0A-1C91-46AF-AA96-983555AD8AC9}" type="parTrans" cxnId="{07959868-9115-469A-9B69-29F657A5D8A9}">
      <dgm:prSet/>
      <dgm:spPr/>
      <dgm:t>
        <a:bodyPr/>
        <a:lstStyle/>
        <a:p>
          <a:endParaRPr lang="en-US"/>
        </a:p>
      </dgm:t>
    </dgm:pt>
    <dgm:pt modelId="{BF9EFDF5-46FE-4065-AA7C-6ACBED4CE6C9}" type="sibTrans" cxnId="{07959868-9115-469A-9B69-29F657A5D8A9}">
      <dgm:prSet/>
      <dgm:spPr/>
      <dgm:t>
        <a:bodyPr/>
        <a:lstStyle/>
        <a:p>
          <a:endParaRPr lang="en-US"/>
        </a:p>
      </dgm:t>
    </dgm:pt>
    <dgm:pt modelId="{610C5052-C7CF-4311-8401-5CAEAAB725AB}">
      <dgm:prSet/>
      <dgm:spPr/>
      <dgm:t>
        <a:bodyPr/>
        <a:lstStyle/>
        <a:p>
          <a:r>
            <a:rPr lang="nl-NL"/>
            <a:t>regio heeft geen relaties met andere regio’s, of het heeft relaties met regio’s die over geen enkele relevante, complementaire kennis beschikken: onbenut potentieel is het hoogst</a:t>
          </a:r>
          <a:endParaRPr lang="en-US"/>
        </a:p>
      </dgm:t>
    </dgm:pt>
    <dgm:pt modelId="{00EE0C43-3D72-4E0A-ADC8-B64A39EFF1DF}" type="parTrans" cxnId="{12D3AC56-FE8A-47D2-9E7C-C621F3E92565}">
      <dgm:prSet/>
      <dgm:spPr/>
      <dgm:t>
        <a:bodyPr/>
        <a:lstStyle/>
        <a:p>
          <a:endParaRPr lang="en-US"/>
        </a:p>
      </dgm:t>
    </dgm:pt>
    <dgm:pt modelId="{7AF617F2-25E7-474A-89EA-4C2C19098338}" type="sibTrans" cxnId="{12D3AC56-FE8A-47D2-9E7C-C621F3E92565}">
      <dgm:prSet/>
      <dgm:spPr/>
      <dgm:t>
        <a:bodyPr/>
        <a:lstStyle/>
        <a:p>
          <a:endParaRPr lang="en-US"/>
        </a:p>
      </dgm:t>
    </dgm:pt>
    <dgm:pt modelId="{EE9E3DE9-8C35-4C9E-813F-1CB61D27AFFC}" type="pres">
      <dgm:prSet presAssocID="{7F158D5F-E4DC-4208-A83F-31BA320C00DB}" presName="hierChild1" presStyleCnt="0">
        <dgm:presLayoutVars>
          <dgm:orgChart val="1"/>
          <dgm:chPref val="1"/>
          <dgm:dir/>
          <dgm:animOne val="branch"/>
          <dgm:animLvl val="lvl"/>
          <dgm:resizeHandles/>
        </dgm:presLayoutVars>
      </dgm:prSet>
      <dgm:spPr/>
    </dgm:pt>
    <dgm:pt modelId="{08B51905-3D34-418B-BF3E-8C7CB8FA5641}" type="pres">
      <dgm:prSet presAssocID="{52CCD72C-8E8F-4A24-81CF-FF3B9110B50C}" presName="hierRoot1" presStyleCnt="0">
        <dgm:presLayoutVars>
          <dgm:hierBranch val="init"/>
        </dgm:presLayoutVars>
      </dgm:prSet>
      <dgm:spPr/>
    </dgm:pt>
    <dgm:pt modelId="{1A247FCD-07F5-4989-8377-9C85D1C1B101}" type="pres">
      <dgm:prSet presAssocID="{52CCD72C-8E8F-4A24-81CF-FF3B9110B50C}" presName="rootComposite1" presStyleCnt="0"/>
      <dgm:spPr/>
    </dgm:pt>
    <dgm:pt modelId="{34E7323D-7A61-4F3A-BF35-6BACB6816B67}" type="pres">
      <dgm:prSet presAssocID="{52CCD72C-8E8F-4A24-81CF-FF3B9110B50C}" presName="rootText1" presStyleLbl="node0" presStyleIdx="0" presStyleCnt="2" custLinFactNeighborX="-1797" custLinFactNeighborY="-38774">
        <dgm:presLayoutVars>
          <dgm:chPref val="3"/>
        </dgm:presLayoutVars>
      </dgm:prSet>
      <dgm:spPr/>
    </dgm:pt>
    <dgm:pt modelId="{38F5F4B5-036F-4A02-90DC-99E8BBCD037E}" type="pres">
      <dgm:prSet presAssocID="{52CCD72C-8E8F-4A24-81CF-FF3B9110B50C}" presName="rootConnector1" presStyleLbl="node1" presStyleIdx="0" presStyleCnt="0"/>
      <dgm:spPr/>
    </dgm:pt>
    <dgm:pt modelId="{C205D02C-2949-4965-BA37-68D25E33B9CC}" type="pres">
      <dgm:prSet presAssocID="{52CCD72C-8E8F-4A24-81CF-FF3B9110B50C}" presName="hierChild2" presStyleCnt="0"/>
      <dgm:spPr/>
    </dgm:pt>
    <dgm:pt modelId="{4A3D8113-07E8-4A29-A4D4-B7CA6D54D1F3}" type="pres">
      <dgm:prSet presAssocID="{52CCD72C-8E8F-4A24-81CF-FF3B9110B50C}" presName="hierChild3" presStyleCnt="0"/>
      <dgm:spPr/>
    </dgm:pt>
    <dgm:pt modelId="{96640EF2-7610-416F-8EA2-BE5791B9482E}" type="pres">
      <dgm:prSet presAssocID="{4DD9E162-BB50-4FB8-91DB-332B177EBB53}" presName="hierRoot1" presStyleCnt="0">
        <dgm:presLayoutVars>
          <dgm:hierBranch val="init"/>
        </dgm:presLayoutVars>
      </dgm:prSet>
      <dgm:spPr/>
    </dgm:pt>
    <dgm:pt modelId="{DEA48447-3400-4FC4-9327-93FBAA29E4B0}" type="pres">
      <dgm:prSet presAssocID="{4DD9E162-BB50-4FB8-91DB-332B177EBB53}" presName="rootComposite1" presStyleCnt="0"/>
      <dgm:spPr/>
    </dgm:pt>
    <dgm:pt modelId="{C5D450F9-D3BB-4BA3-8815-8E080A06E5A4}" type="pres">
      <dgm:prSet presAssocID="{4DD9E162-BB50-4FB8-91DB-332B177EBB53}" presName="rootText1" presStyleLbl="node0" presStyleIdx="1" presStyleCnt="2">
        <dgm:presLayoutVars>
          <dgm:chPref val="3"/>
        </dgm:presLayoutVars>
      </dgm:prSet>
      <dgm:spPr/>
    </dgm:pt>
    <dgm:pt modelId="{844EE381-B5BF-485C-97EA-48848FDAF5CA}" type="pres">
      <dgm:prSet presAssocID="{4DD9E162-BB50-4FB8-91DB-332B177EBB53}" presName="rootConnector1" presStyleLbl="node1" presStyleIdx="0" presStyleCnt="0"/>
      <dgm:spPr/>
    </dgm:pt>
    <dgm:pt modelId="{7EEF050D-C2E7-4A0C-98B2-9963B40600C3}" type="pres">
      <dgm:prSet presAssocID="{4DD9E162-BB50-4FB8-91DB-332B177EBB53}" presName="hierChild2" presStyleCnt="0"/>
      <dgm:spPr/>
    </dgm:pt>
    <dgm:pt modelId="{8BC30376-08A0-4884-902A-BD364D191084}" type="pres">
      <dgm:prSet presAssocID="{DFF93F0A-1C91-46AF-AA96-983555AD8AC9}" presName="Name37" presStyleLbl="parChTrans1D2" presStyleIdx="0" presStyleCnt="2"/>
      <dgm:spPr/>
    </dgm:pt>
    <dgm:pt modelId="{36B86CA3-4C7A-42F8-BC64-DBD6405516B9}" type="pres">
      <dgm:prSet presAssocID="{0127F846-2B2C-457D-A830-F696F87001D6}" presName="hierRoot2" presStyleCnt="0">
        <dgm:presLayoutVars>
          <dgm:hierBranch val="init"/>
        </dgm:presLayoutVars>
      </dgm:prSet>
      <dgm:spPr/>
    </dgm:pt>
    <dgm:pt modelId="{FF08B321-B456-43FE-9D63-B83BF9E7ABEA}" type="pres">
      <dgm:prSet presAssocID="{0127F846-2B2C-457D-A830-F696F87001D6}" presName="rootComposite" presStyleCnt="0"/>
      <dgm:spPr/>
    </dgm:pt>
    <dgm:pt modelId="{8680751D-CF72-4EE4-AFF3-F241CA71DD5D}" type="pres">
      <dgm:prSet presAssocID="{0127F846-2B2C-457D-A830-F696F87001D6}" presName="rootText" presStyleLbl="node2" presStyleIdx="0" presStyleCnt="2">
        <dgm:presLayoutVars>
          <dgm:chPref val="3"/>
        </dgm:presLayoutVars>
      </dgm:prSet>
      <dgm:spPr/>
    </dgm:pt>
    <dgm:pt modelId="{28294815-3747-4250-B389-A142BB0A6603}" type="pres">
      <dgm:prSet presAssocID="{0127F846-2B2C-457D-A830-F696F87001D6}" presName="rootConnector" presStyleLbl="node2" presStyleIdx="0" presStyleCnt="2"/>
      <dgm:spPr/>
    </dgm:pt>
    <dgm:pt modelId="{C262FCD1-4248-4894-84CF-92414B8B4C11}" type="pres">
      <dgm:prSet presAssocID="{0127F846-2B2C-457D-A830-F696F87001D6}" presName="hierChild4" presStyleCnt="0"/>
      <dgm:spPr/>
    </dgm:pt>
    <dgm:pt modelId="{21535FE7-6D81-4AED-95DE-482A12C208BB}" type="pres">
      <dgm:prSet presAssocID="{0127F846-2B2C-457D-A830-F696F87001D6}" presName="hierChild5" presStyleCnt="0"/>
      <dgm:spPr/>
    </dgm:pt>
    <dgm:pt modelId="{1D59460E-0613-4FA2-8082-D8B543765FEB}" type="pres">
      <dgm:prSet presAssocID="{00EE0C43-3D72-4E0A-ADC8-B64A39EFF1DF}" presName="Name37" presStyleLbl="parChTrans1D2" presStyleIdx="1" presStyleCnt="2"/>
      <dgm:spPr/>
    </dgm:pt>
    <dgm:pt modelId="{B678321C-A041-4685-B724-1A47CBC9D066}" type="pres">
      <dgm:prSet presAssocID="{610C5052-C7CF-4311-8401-5CAEAAB725AB}" presName="hierRoot2" presStyleCnt="0">
        <dgm:presLayoutVars>
          <dgm:hierBranch val="init"/>
        </dgm:presLayoutVars>
      </dgm:prSet>
      <dgm:spPr/>
    </dgm:pt>
    <dgm:pt modelId="{C8241CDD-1DDA-40ED-831B-6865431521B4}" type="pres">
      <dgm:prSet presAssocID="{610C5052-C7CF-4311-8401-5CAEAAB725AB}" presName="rootComposite" presStyleCnt="0"/>
      <dgm:spPr/>
    </dgm:pt>
    <dgm:pt modelId="{C5D63FB1-22B8-4F7F-B84D-B79F5DDBC0C5}" type="pres">
      <dgm:prSet presAssocID="{610C5052-C7CF-4311-8401-5CAEAAB725AB}" presName="rootText" presStyleLbl="node2" presStyleIdx="1" presStyleCnt="2">
        <dgm:presLayoutVars>
          <dgm:chPref val="3"/>
        </dgm:presLayoutVars>
      </dgm:prSet>
      <dgm:spPr/>
    </dgm:pt>
    <dgm:pt modelId="{203F8D94-5A49-4AAC-8029-B97417E63C50}" type="pres">
      <dgm:prSet presAssocID="{610C5052-C7CF-4311-8401-5CAEAAB725AB}" presName="rootConnector" presStyleLbl="node2" presStyleIdx="1" presStyleCnt="2"/>
      <dgm:spPr/>
    </dgm:pt>
    <dgm:pt modelId="{1F11195C-B5C7-42C2-A6ED-9453ADF2C998}" type="pres">
      <dgm:prSet presAssocID="{610C5052-C7CF-4311-8401-5CAEAAB725AB}" presName="hierChild4" presStyleCnt="0"/>
      <dgm:spPr/>
    </dgm:pt>
    <dgm:pt modelId="{9CEFF1CF-2835-4F4F-8A77-7A8424B91B1E}" type="pres">
      <dgm:prSet presAssocID="{610C5052-C7CF-4311-8401-5CAEAAB725AB}" presName="hierChild5" presStyleCnt="0"/>
      <dgm:spPr/>
    </dgm:pt>
    <dgm:pt modelId="{1A69E54C-F645-485D-9C0D-BC498DE33228}" type="pres">
      <dgm:prSet presAssocID="{4DD9E162-BB50-4FB8-91DB-332B177EBB53}" presName="hierChild3" presStyleCnt="0"/>
      <dgm:spPr/>
    </dgm:pt>
  </dgm:ptLst>
  <dgm:cxnLst>
    <dgm:cxn modelId="{E266C218-19D5-4700-906D-56ECEE4F4B2E}" type="presOf" srcId="{610C5052-C7CF-4311-8401-5CAEAAB725AB}" destId="{203F8D94-5A49-4AAC-8029-B97417E63C50}" srcOrd="1" destOrd="0" presId="urn:microsoft.com/office/officeart/2005/8/layout/orgChart1"/>
    <dgm:cxn modelId="{FAE53926-F1A1-4A95-9597-BF7A6608194D}" type="presOf" srcId="{52CCD72C-8E8F-4A24-81CF-FF3B9110B50C}" destId="{38F5F4B5-036F-4A02-90DC-99E8BBCD037E}" srcOrd="1" destOrd="0" presId="urn:microsoft.com/office/officeart/2005/8/layout/orgChart1"/>
    <dgm:cxn modelId="{72F2A534-7643-468B-9A59-7B73C2366823}" type="presOf" srcId="{00EE0C43-3D72-4E0A-ADC8-B64A39EFF1DF}" destId="{1D59460E-0613-4FA2-8082-D8B543765FEB}" srcOrd="0" destOrd="0" presId="urn:microsoft.com/office/officeart/2005/8/layout/orgChart1"/>
    <dgm:cxn modelId="{38839242-B11C-427F-9734-1873E46CDFF9}" type="presOf" srcId="{52CCD72C-8E8F-4A24-81CF-FF3B9110B50C}" destId="{34E7323D-7A61-4F3A-BF35-6BACB6816B67}" srcOrd="0" destOrd="0" presId="urn:microsoft.com/office/officeart/2005/8/layout/orgChart1"/>
    <dgm:cxn modelId="{07959868-9115-469A-9B69-29F657A5D8A9}" srcId="{4DD9E162-BB50-4FB8-91DB-332B177EBB53}" destId="{0127F846-2B2C-457D-A830-F696F87001D6}" srcOrd="0" destOrd="0" parTransId="{DFF93F0A-1C91-46AF-AA96-983555AD8AC9}" sibTransId="{BF9EFDF5-46FE-4065-AA7C-6ACBED4CE6C9}"/>
    <dgm:cxn modelId="{12D3AC56-FE8A-47D2-9E7C-C621F3E92565}" srcId="{4DD9E162-BB50-4FB8-91DB-332B177EBB53}" destId="{610C5052-C7CF-4311-8401-5CAEAAB725AB}" srcOrd="1" destOrd="0" parTransId="{00EE0C43-3D72-4E0A-ADC8-B64A39EFF1DF}" sibTransId="{7AF617F2-25E7-474A-89EA-4C2C19098338}"/>
    <dgm:cxn modelId="{91B28A8A-FE91-4770-BC77-6D9F52E418A8}" type="presOf" srcId="{4DD9E162-BB50-4FB8-91DB-332B177EBB53}" destId="{C5D450F9-D3BB-4BA3-8815-8E080A06E5A4}" srcOrd="0" destOrd="0" presId="urn:microsoft.com/office/officeart/2005/8/layout/orgChart1"/>
    <dgm:cxn modelId="{DE5D08A1-3255-4673-843A-9F37F2DCC040}" srcId="{7F158D5F-E4DC-4208-A83F-31BA320C00DB}" destId="{52CCD72C-8E8F-4A24-81CF-FF3B9110B50C}" srcOrd="0" destOrd="0" parTransId="{53AAC0A0-1A62-4DA7-BFD4-E28E429ABEF3}" sibTransId="{456BF345-00EF-4B6A-889B-0911607514D1}"/>
    <dgm:cxn modelId="{1D16B0AD-31E5-4D6C-9DC6-69081F746D15}" srcId="{7F158D5F-E4DC-4208-A83F-31BA320C00DB}" destId="{4DD9E162-BB50-4FB8-91DB-332B177EBB53}" srcOrd="1" destOrd="0" parTransId="{66E34600-DA2A-4DA4-9FE4-19B52595FF92}" sibTransId="{D8D087ED-41C0-4A87-9199-5FEF6695230D}"/>
    <dgm:cxn modelId="{785175BD-6571-4E1B-97B9-3E63BBBBA4EC}" type="presOf" srcId="{DFF93F0A-1C91-46AF-AA96-983555AD8AC9}" destId="{8BC30376-08A0-4884-902A-BD364D191084}" srcOrd="0" destOrd="0" presId="urn:microsoft.com/office/officeart/2005/8/layout/orgChart1"/>
    <dgm:cxn modelId="{FC8678CA-D87A-4810-BA43-7F91BBD9AC33}" type="presOf" srcId="{0127F846-2B2C-457D-A830-F696F87001D6}" destId="{28294815-3747-4250-B389-A142BB0A6603}" srcOrd="1" destOrd="0" presId="urn:microsoft.com/office/officeart/2005/8/layout/orgChart1"/>
    <dgm:cxn modelId="{D0BC7FE9-1AD8-4A59-9E0A-A33993E775D5}" type="presOf" srcId="{610C5052-C7CF-4311-8401-5CAEAAB725AB}" destId="{C5D63FB1-22B8-4F7F-B84D-B79F5DDBC0C5}" srcOrd="0" destOrd="0" presId="urn:microsoft.com/office/officeart/2005/8/layout/orgChart1"/>
    <dgm:cxn modelId="{A57C8AF1-601E-43D9-9331-AE7FA01F6B1F}" type="presOf" srcId="{4DD9E162-BB50-4FB8-91DB-332B177EBB53}" destId="{844EE381-B5BF-485C-97EA-48848FDAF5CA}" srcOrd="1" destOrd="0" presId="urn:microsoft.com/office/officeart/2005/8/layout/orgChart1"/>
    <dgm:cxn modelId="{8F2E9CFA-B986-4D3B-BA04-A23019204DF4}" type="presOf" srcId="{0127F846-2B2C-457D-A830-F696F87001D6}" destId="{8680751D-CF72-4EE4-AFF3-F241CA71DD5D}" srcOrd="0" destOrd="0" presId="urn:microsoft.com/office/officeart/2005/8/layout/orgChart1"/>
    <dgm:cxn modelId="{C5A6E0FA-1462-4B3F-8EAE-2EE7A8BCFE36}" type="presOf" srcId="{7F158D5F-E4DC-4208-A83F-31BA320C00DB}" destId="{EE9E3DE9-8C35-4C9E-813F-1CB61D27AFFC}" srcOrd="0" destOrd="0" presId="urn:microsoft.com/office/officeart/2005/8/layout/orgChart1"/>
    <dgm:cxn modelId="{C8AFC577-C76D-4AEB-AB60-FC828660348F}" type="presParOf" srcId="{EE9E3DE9-8C35-4C9E-813F-1CB61D27AFFC}" destId="{08B51905-3D34-418B-BF3E-8C7CB8FA5641}" srcOrd="0" destOrd="0" presId="urn:microsoft.com/office/officeart/2005/8/layout/orgChart1"/>
    <dgm:cxn modelId="{1BD6692C-219F-421D-8A4E-D7CF13A40676}" type="presParOf" srcId="{08B51905-3D34-418B-BF3E-8C7CB8FA5641}" destId="{1A247FCD-07F5-4989-8377-9C85D1C1B101}" srcOrd="0" destOrd="0" presId="urn:microsoft.com/office/officeart/2005/8/layout/orgChart1"/>
    <dgm:cxn modelId="{876907DC-95CE-45F0-997B-216314D69FEB}" type="presParOf" srcId="{1A247FCD-07F5-4989-8377-9C85D1C1B101}" destId="{34E7323D-7A61-4F3A-BF35-6BACB6816B67}" srcOrd="0" destOrd="0" presId="urn:microsoft.com/office/officeart/2005/8/layout/orgChart1"/>
    <dgm:cxn modelId="{368B71DA-D65B-4591-89F6-3C152C52E08E}" type="presParOf" srcId="{1A247FCD-07F5-4989-8377-9C85D1C1B101}" destId="{38F5F4B5-036F-4A02-90DC-99E8BBCD037E}" srcOrd="1" destOrd="0" presId="urn:microsoft.com/office/officeart/2005/8/layout/orgChart1"/>
    <dgm:cxn modelId="{8F072891-E78A-4A28-9958-E2F54B997782}" type="presParOf" srcId="{08B51905-3D34-418B-BF3E-8C7CB8FA5641}" destId="{C205D02C-2949-4965-BA37-68D25E33B9CC}" srcOrd="1" destOrd="0" presId="urn:microsoft.com/office/officeart/2005/8/layout/orgChart1"/>
    <dgm:cxn modelId="{940414D1-FA19-41BF-8807-65A1DC3EF93F}" type="presParOf" srcId="{08B51905-3D34-418B-BF3E-8C7CB8FA5641}" destId="{4A3D8113-07E8-4A29-A4D4-B7CA6D54D1F3}" srcOrd="2" destOrd="0" presId="urn:microsoft.com/office/officeart/2005/8/layout/orgChart1"/>
    <dgm:cxn modelId="{118794F2-3FFF-474A-93B9-F4EE668ABF75}" type="presParOf" srcId="{EE9E3DE9-8C35-4C9E-813F-1CB61D27AFFC}" destId="{96640EF2-7610-416F-8EA2-BE5791B9482E}" srcOrd="1" destOrd="0" presId="urn:microsoft.com/office/officeart/2005/8/layout/orgChart1"/>
    <dgm:cxn modelId="{70C55BAC-5CD7-4859-92D2-F444D6E86E1C}" type="presParOf" srcId="{96640EF2-7610-416F-8EA2-BE5791B9482E}" destId="{DEA48447-3400-4FC4-9327-93FBAA29E4B0}" srcOrd="0" destOrd="0" presId="urn:microsoft.com/office/officeart/2005/8/layout/orgChart1"/>
    <dgm:cxn modelId="{7DFF615B-C41A-4368-94CC-602498FB2F72}" type="presParOf" srcId="{DEA48447-3400-4FC4-9327-93FBAA29E4B0}" destId="{C5D450F9-D3BB-4BA3-8815-8E080A06E5A4}" srcOrd="0" destOrd="0" presId="urn:microsoft.com/office/officeart/2005/8/layout/orgChart1"/>
    <dgm:cxn modelId="{1DF0BD35-AA3B-492E-9393-86AF5760FD85}" type="presParOf" srcId="{DEA48447-3400-4FC4-9327-93FBAA29E4B0}" destId="{844EE381-B5BF-485C-97EA-48848FDAF5CA}" srcOrd="1" destOrd="0" presId="urn:microsoft.com/office/officeart/2005/8/layout/orgChart1"/>
    <dgm:cxn modelId="{7E4BF682-5456-4356-B2A9-B9C90590D590}" type="presParOf" srcId="{96640EF2-7610-416F-8EA2-BE5791B9482E}" destId="{7EEF050D-C2E7-4A0C-98B2-9963B40600C3}" srcOrd="1" destOrd="0" presId="urn:microsoft.com/office/officeart/2005/8/layout/orgChart1"/>
    <dgm:cxn modelId="{D4F0D56F-39EF-4907-A28C-3B252FA139F9}" type="presParOf" srcId="{7EEF050D-C2E7-4A0C-98B2-9963B40600C3}" destId="{8BC30376-08A0-4884-902A-BD364D191084}" srcOrd="0" destOrd="0" presId="urn:microsoft.com/office/officeart/2005/8/layout/orgChart1"/>
    <dgm:cxn modelId="{A7D65ACC-84CD-4BDA-A367-263E5DD7FB5A}" type="presParOf" srcId="{7EEF050D-C2E7-4A0C-98B2-9963B40600C3}" destId="{36B86CA3-4C7A-42F8-BC64-DBD6405516B9}" srcOrd="1" destOrd="0" presId="urn:microsoft.com/office/officeart/2005/8/layout/orgChart1"/>
    <dgm:cxn modelId="{9F1C3215-BB2C-41C3-9483-67FE57B393F2}" type="presParOf" srcId="{36B86CA3-4C7A-42F8-BC64-DBD6405516B9}" destId="{FF08B321-B456-43FE-9D63-B83BF9E7ABEA}" srcOrd="0" destOrd="0" presId="urn:microsoft.com/office/officeart/2005/8/layout/orgChart1"/>
    <dgm:cxn modelId="{F8EE4AB8-10CF-40E7-B091-DC7BF969F66B}" type="presParOf" srcId="{FF08B321-B456-43FE-9D63-B83BF9E7ABEA}" destId="{8680751D-CF72-4EE4-AFF3-F241CA71DD5D}" srcOrd="0" destOrd="0" presId="urn:microsoft.com/office/officeart/2005/8/layout/orgChart1"/>
    <dgm:cxn modelId="{FE0F809F-14EA-4AF1-A34D-4E0AF524FFEB}" type="presParOf" srcId="{FF08B321-B456-43FE-9D63-B83BF9E7ABEA}" destId="{28294815-3747-4250-B389-A142BB0A6603}" srcOrd="1" destOrd="0" presId="urn:microsoft.com/office/officeart/2005/8/layout/orgChart1"/>
    <dgm:cxn modelId="{67724362-E20E-4543-AB87-DD7587A222C4}" type="presParOf" srcId="{36B86CA3-4C7A-42F8-BC64-DBD6405516B9}" destId="{C262FCD1-4248-4894-84CF-92414B8B4C11}" srcOrd="1" destOrd="0" presId="urn:microsoft.com/office/officeart/2005/8/layout/orgChart1"/>
    <dgm:cxn modelId="{48F7D7EF-DD83-4100-92CB-573A3CBE0539}" type="presParOf" srcId="{36B86CA3-4C7A-42F8-BC64-DBD6405516B9}" destId="{21535FE7-6D81-4AED-95DE-482A12C208BB}" srcOrd="2" destOrd="0" presId="urn:microsoft.com/office/officeart/2005/8/layout/orgChart1"/>
    <dgm:cxn modelId="{DE26F73A-078C-412E-A5AB-409FFD5463DE}" type="presParOf" srcId="{7EEF050D-C2E7-4A0C-98B2-9963B40600C3}" destId="{1D59460E-0613-4FA2-8082-D8B543765FEB}" srcOrd="2" destOrd="0" presId="urn:microsoft.com/office/officeart/2005/8/layout/orgChart1"/>
    <dgm:cxn modelId="{538A0E72-F7B1-42DF-9C6D-844E6D907064}" type="presParOf" srcId="{7EEF050D-C2E7-4A0C-98B2-9963B40600C3}" destId="{B678321C-A041-4685-B724-1A47CBC9D066}" srcOrd="3" destOrd="0" presId="urn:microsoft.com/office/officeart/2005/8/layout/orgChart1"/>
    <dgm:cxn modelId="{E3A587B1-231D-4061-A65A-F29B7FD63DFE}" type="presParOf" srcId="{B678321C-A041-4685-B724-1A47CBC9D066}" destId="{C8241CDD-1DDA-40ED-831B-6865431521B4}" srcOrd="0" destOrd="0" presId="urn:microsoft.com/office/officeart/2005/8/layout/orgChart1"/>
    <dgm:cxn modelId="{257DC151-12B0-465B-8858-875CD8EFB1FB}" type="presParOf" srcId="{C8241CDD-1DDA-40ED-831B-6865431521B4}" destId="{C5D63FB1-22B8-4F7F-B84D-B79F5DDBC0C5}" srcOrd="0" destOrd="0" presId="urn:microsoft.com/office/officeart/2005/8/layout/orgChart1"/>
    <dgm:cxn modelId="{63AAE5EB-C5BE-4025-94D9-DC815BE9E4F7}" type="presParOf" srcId="{C8241CDD-1DDA-40ED-831B-6865431521B4}" destId="{203F8D94-5A49-4AAC-8029-B97417E63C50}" srcOrd="1" destOrd="0" presId="urn:microsoft.com/office/officeart/2005/8/layout/orgChart1"/>
    <dgm:cxn modelId="{CFB79C70-07DE-45C7-963C-9C18663FE47A}" type="presParOf" srcId="{B678321C-A041-4685-B724-1A47CBC9D066}" destId="{1F11195C-B5C7-42C2-A6ED-9453ADF2C998}" srcOrd="1" destOrd="0" presId="urn:microsoft.com/office/officeart/2005/8/layout/orgChart1"/>
    <dgm:cxn modelId="{190B5F2A-D4BD-440E-B8F9-D2802BB753D1}" type="presParOf" srcId="{B678321C-A041-4685-B724-1A47CBC9D066}" destId="{9CEFF1CF-2835-4F4F-8A77-7A8424B91B1E}" srcOrd="2" destOrd="0" presId="urn:microsoft.com/office/officeart/2005/8/layout/orgChart1"/>
    <dgm:cxn modelId="{096596C5-909D-4976-90E8-806457BBE731}" type="presParOf" srcId="{96640EF2-7610-416F-8EA2-BE5791B9482E}" destId="{1A69E54C-F645-485D-9C0D-BC498DE3322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B485D-6732-4883-83FC-82C260D2959A}">
      <dsp:nvSpPr>
        <dsp:cNvPr id="0" name=""/>
        <dsp:cNvSpPr/>
      </dsp:nvSpPr>
      <dsp:spPr>
        <a:xfrm>
          <a:off x="0" y="487"/>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E705C3-93B0-42A1-9E8A-7FD91E924223}">
      <dsp:nvSpPr>
        <dsp:cNvPr id="0" name=""/>
        <dsp:cNvSpPr/>
      </dsp:nvSpPr>
      <dsp:spPr>
        <a:xfrm>
          <a:off x="0" y="487"/>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opdracht 									slide 3</a:t>
          </a:r>
          <a:endParaRPr lang="en-US" sz="1400" kern="1200" dirty="0"/>
        </a:p>
      </dsp:txBody>
      <dsp:txXfrm>
        <a:off x="0" y="487"/>
        <a:ext cx="7606952" cy="399431"/>
      </dsp:txXfrm>
    </dsp:sp>
    <dsp:sp modelId="{B9A573DF-FFD3-4720-B098-B9B77B326EA3}">
      <dsp:nvSpPr>
        <dsp:cNvPr id="0" name=""/>
        <dsp:cNvSpPr/>
      </dsp:nvSpPr>
      <dsp:spPr>
        <a:xfrm>
          <a:off x="0" y="399919"/>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5CC06-F301-424D-9E02-8838531DD2FD}">
      <dsp:nvSpPr>
        <dsp:cNvPr id="0" name=""/>
        <dsp:cNvSpPr/>
      </dsp:nvSpPr>
      <dsp:spPr>
        <a:xfrm>
          <a:off x="0" y="399919"/>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samenvatting belangrijkste resultaten 					slides 4-10</a:t>
          </a:r>
          <a:endParaRPr lang="en-US" sz="1400" kern="1200" dirty="0"/>
        </a:p>
      </dsp:txBody>
      <dsp:txXfrm>
        <a:off x="0" y="399919"/>
        <a:ext cx="7606952" cy="399431"/>
      </dsp:txXfrm>
    </dsp:sp>
    <dsp:sp modelId="{FED1CC93-FC8B-415A-85B7-49A3670AA951}">
      <dsp:nvSpPr>
        <dsp:cNvPr id="0" name=""/>
        <dsp:cNvSpPr/>
      </dsp:nvSpPr>
      <dsp:spPr>
        <a:xfrm>
          <a:off x="0" y="799351"/>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2E39B6-9C59-4878-9B09-84E6D7DAB0CD}">
      <dsp:nvSpPr>
        <dsp:cNvPr id="0" name=""/>
        <dsp:cNvSpPr/>
      </dsp:nvSpPr>
      <dsp:spPr>
        <a:xfrm>
          <a:off x="0" y="799351"/>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belangrijkste concepten 							slides 11-17</a:t>
          </a:r>
          <a:endParaRPr lang="en-US" sz="1400" kern="1200" dirty="0"/>
        </a:p>
      </dsp:txBody>
      <dsp:txXfrm>
        <a:off x="0" y="799351"/>
        <a:ext cx="7606952" cy="399431"/>
      </dsp:txXfrm>
    </dsp:sp>
    <dsp:sp modelId="{B9342856-998C-4750-AEE0-F1097B72C608}">
      <dsp:nvSpPr>
        <dsp:cNvPr id="0" name=""/>
        <dsp:cNvSpPr/>
      </dsp:nvSpPr>
      <dsp:spPr>
        <a:xfrm>
          <a:off x="0" y="1198782"/>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CB7DC-05DA-4EC0-A1F1-FAB30DFFA6D6}">
      <dsp:nvSpPr>
        <dsp:cNvPr id="0" name=""/>
        <dsp:cNvSpPr/>
      </dsp:nvSpPr>
      <dsp:spPr>
        <a:xfrm>
          <a:off x="0" y="1198782"/>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data en methoden								slides 18- 23</a:t>
          </a:r>
          <a:endParaRPr lang="en-US" sz="1400" kern="1200" dirty="0"/>
        </a:p>
      </dsp:txBody>
      <dsp:txXfrm>
        <a:off x="0" y="1198782"/>
        <a:ext cx="7606952" cy="399431"/>
      </dsp:txXfrm>
    </dsp:sp>
    <dsp:sp modelId="{3AD1D6D0-C19A-49A6-A381-5C55DC62467A}">
      <dsp:nvSpPr>
        <dsp:cNvPr id="0" name=""/>
        <dsp:cNvSpPr/>
      </dsp:nvSpPr>
      <dsp:spPr>
        <a:xfrm>
          <a:off x="0" y="1598214"/>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F89DF-E359-4F63-BFEA-362694298E1A}">
      <dsp:nvSpPr>
        <dsp:cNvPr id="0" name=""/>
        <dsp:cNvSpPr/>
      </dsp:nvSpPr>
      <dsp:spPr>
        <a:xfrm>
          <a:off x="0" y="1598214"/>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verdeling patenten over groeimarkten per provincie 			slides 24- 36</a:t>
          </a:r>
          <a:endParaRPr lang="en-US" sz="1400" kern="1200" dirty="0"/>
        </a:p>
      </dsp:txBody>
      <dsp:txXfrm>
        <a:off x="0" y="1598214"/>
        <a:ext cx="7606952" cy="399431"/>
      </dsp:txXfrm>
    </dsp:sp>
    <dsp:sp modelId="{941399A0-84F4-4FFF-9B99-1A1F833927E9}">
      <dsp:nvSpPr>
        <dsp:cNvPr id="0" name=""/>
        <dsp:cNvSpPr/>
      </dsp:nvSpPr>
      <dsp:spPr>
        <a:xfrm>
          <a:off x="0" y="1997646"/>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B0227-AECC-4B80-86DA-7E2F6D33805E}">
      <dsp:nvSpPr>
        <dsp:cNvPr id="0" name=""/>
        <dsp:cNvSpPr/>
      </dsp:nvSpPr>
      <dsp:spPr>
        <a:xfrm>
          <a:off x="0" y="1997646"/>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kansrijke groeimarkten per provincie (technologische kennis) 		slides 37- 50</a:t>
          </a:r>
          <a:endParaRPr lang="en-US" sz="1400" kern="1200" dirty="0"/>
        </a:p>
      </dsp:txBody>
      <dsp:txXfrm>
        <a:off x="0" y="1997646"/>
        <a:ext cx="7606952" cy="399431"/>
      </dsp:txXfrm>
    </dsp:sp>
    <dsp:sp modelId="{990FFB98-C65C-4F6E-A520-1FD83ADE4DAC}">
      <dsp:nvSpPr>
        <dsp:cNvPr id="0" name=""/>
        <dsp:cNvSpPr/>
      </dsp:nvSpPr>
      <dsp:spPr>
        <a:xfrm>
          <a:off x="0" y="2397077"/>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7DA2C-EA72-4E98-BF72-1AC3AE6F5CD9}">
      <dsp:nvSpPr>
        <dsp:cNvPr id="0" name=""/>
        <dsp:cNvSpPr/>
      </dsp:nvSpPr>
      <dsp:spPr>
        <a:xfrm>
          <a:off x="0" y="2397077"/>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verdeling </a:t>
          </a:r>
          <a:r>
            <a:rPr lang="nl-NL" sz="1400" kern="1200" dirty="0" err="1"/>
            <a:t>wetensch</a:t>
          </a:r>
          <a:r>
            <a:rPr lang="nl-NL" sz="1400" kern="1200" dirty="0"/>
            <a:t>. publicaties over groeimarkten per provincie 	slides 51- 63</a:t>
          </a:r>
          <a:endParaRPr lang="en-US" sz="1400" kern="1200" dirty="0"/>
        </a:p>
      </dsp:txBody>
      <dsp:txXfrm>
        <a:off x="0" y="2397077"/>
        <a:ext cx="7606952" cy="399431"/>
      </dsp:txXfrm>
    </dsp:sp>
    <dsp:sp modelId="{907DA0AB-EEB5-480E-B716-3259CF6DDFEB}">
      <dsp:nvSpPr>
        <dsp:cNvPr id="0" name=""/>
        <dsp:cNvSpPr/>
      </dsp:nvSpPr>
      <dsp:spPr>
        <a:xfrm>
          <a:off x="0" y="2796509"/>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DF0A96-0708-4DAB-897A-AEF2446902A7}">
      <dsp:nvSpPr>
        <dsp:cNvPr id="0" name=""/>
        <dsp:cNvSpPr/>
      </dsp:nvSpPr>
      <dsp:spPr>
        <a:xfrm>
          <a:off x="0" y="2796509"/>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kansrijke groeimarkten per provincie (wetenschappelijke kennis) 	slides 64-77</a:t>
          </a:r>
          <a:endParaRPr lang="en-US" sz="1400" kern="1200" dirty="0"/>
        </a:p>
      </dsp:txBody>
      <dsp:txXfrm>
        <a:off x="0" y="2796509"/>
        <a:ext cx="7606952" cy="399431"/>
      </dsp:txXfrm>
    </dsp:sp>
    <dsp:sp modelId="{C2DD74C2-AEC0-46CD-8466-6ECBF4674283}">
      <dsp:nvSpPr>
        <dsp:cNvPr id="0" name=""/>
        <dsp:cNvSpPr/>
      </dsp:nvSpPr>
      <dsp:spPr>
        <a:xfrm>
          <a:off x="0" y="3195940"/>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72D70-C0F5-413D-80BF-4EE4D54FB46B}">
      <dsp:nvSpPr>
        <dsp:cNvPr id="0" name=""/>
        <dsp:cNvSpPr/>
      </dsp:nvSpPr>
      <dsp:spPr>
        <a:xfrm>
          <a:off x="0" y="3195940"/>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overzicht kansrijke groeimarkten per provincie				slides 78-90</a:t>
          </a:r>
          <a:endParaRPr lang="en-US" sz="1400" kern="1200" dirty="0"/>
        </a:p>
      </dsp:txBody>
      <dsp:txXfrm>
        <a:off x="0" y="3195940"/>
        <a:ext cx="7606952" cy="399431"/>
      </dsp:txXfrm>
    </dsp:sp>
    <dsp:sp modelId="{668D1CCF-7AEC-49C5-BC25-BB21970832DC}">
      <dsp:nvSpPr>
        <dsp:cNvPr id="0" name=""/>
        <dsp:cNvSpPr/>
      </dsp:nvSpPr>
      <dsp:spPr>
        <a:xfrm>
          <a:off x="0" y="3595372"/>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AAB2B-6D78-4EA5-AAF8-C44F5A40D12D}">
      <dsp:nvSpPr>
        <dsp:cNvPr id="0" name=""/>
        <dsp:cNvSpPr/>
      </dsp:nvSpPr>
      <dsp:spPr>
        <a:xfrm>
          <a:off x="0" y="3595372"/>
          <a:ext cx="7606952" cy="39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nl-NL" sz="1400" kern="1200" dirty="0"/>
            <a:t>kansrijke samenwerkingen in kansrijke groeimarkten per provincie 	slides 91-191</a:t>
          </a:r>
          <a:endParaRPr lang="en-US" sz="1400" kern="1200" dirty="0"/>
        </a:p>
      </dsp:txBody>
      <dsp:txXfrm>
        <a:off x="0" y="3595372"/>
        <a:ext cx="7606952" cy="3994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D4EE8-E52C-4890-BF56-D2DC07860F40}">
      <dsp:nvSpPr>
        <dsp:cNvPr id="0" name=""/>
        <dsp:cNvSpPr/>
      </dsp:nvSpPr>
      <dsp:spPr>
        <a:xfrm>
          <a:off x="0" y="531"/>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5547A-63D3-45BA-AD7C-6FE6996FCF7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F744B-AE27-45CD-8228-C316087DBC4A}">
      <dsp:nvSpPr>
        <dsp:cNvPr id="0" name=""/>
        <dsp:cNvSpPr/>
      </dsp:nvSpPr>
      <dsp:spPr>
        <a:xfrm>
          <a:off x="1435590" y="53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nl-NL" sz="1700" kern="1200"/>
            <a:t>kansen in regio’s hangen af van competenties op technologisch en economisch gebied, maar ook op wetenschappelijk gebied</a:t>
          </a:r>
          <a:endParaRPr lang="en-US" sz="1700" kern="1200"/>
        </a:p>
      </dsp:txBody>
      <dsp:txXfrm>
        <a:off x="1435590" y="531"/>
        <a:ext cx="6451109" cy="1242935"/>
      </dsp:txXfrm>
    </dsp:sp>
    <dsp:sp modelId="{7D1ABABE-15D2-48D8-9CBB-5947A3FBDD42}">
      <dsp:nvSpPr>
        <dsp:cNvPr id="0" name=""/>
        <dsp:cNvSpPr/>
      </dsp:nvSpPr>
      <dsp:spPr>
        <a:xfrm>
          <a:off x="0" y="1554201"/>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99BF7-1F22-4CD0-94F0-BC22EA5F90FB}">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D8121-A4D1-4A76-B9B1-EEB85F2C694F}">
      <dsp:nvSpPr>
        <dsp:cNvPr id="0" name=""/>
        <dsp:cNvSpPr/>
      </dsp:nvSpPr>
      <dsp:spPr>
        <a:xfrm>
          <a:off x="1435590" y="155420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nl-NL" sz="1700" kern="1200"/>
            <a:t>wetenschap belangrijke bron van kennis voor regionale innovatie, maar niet vanzelfsprekend</a:t>
          </a:r>
          <a:endParaRPr lang="en-US" sz="1700" kern="1200"/>
        </a:p>
      </dsp:txBody>
      <dsp:txXfrm>
        <a:off x="1435590" y="1554201"/>
        <a:ext cx="6451109" cy="1242935"/>
      </dsp:txXfrm>
    </dsp:sp>
    <dsp:sp modelId="{E071D9AA-77FE-4BE7-B72F-48EEB01C43AC}">
      <dsp:nvSpPr>
        <dsp:cNvPr id="0" name=""/>
        <dsp:cNvSpPr/>
      </dsp:nvSpPr>
      <dsp:spPr>
        <a:xfrm>
          <a:off x="0" y="3107870"/>
          <a:ext cx="78867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E43E5-3AD6-4777-A869-F274409EBB3B}">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A63B01-F006-436E-8E93-9EBB158AA1D8}">
      <dsp:nvSpPr>
        <dsp:cNvPr id="0" name=""/>
        <dsp:cNvSpPr/>
      </dsp:nvSpPr>
      <dsp:spPr>
        <a:xfrm>
          <a:off x="1435590" y="3107870"/>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90000"/>
            </a:lnSpc>
            <a:spcBef>
              <a:spcPct val="0"/>
            </a:spcBef>
            <a:spcAft>
              <a:spcPct val="35000"/>
            </a:spcAft>
            <a:buNone/>
          </a:pPr>
          <a:r>
            <a:rPr lang="nl-NL" sz="1700" kern="1200"/>
            <a:t>Balland en Boschma (2022): regionale aanbod van wetenschappelijke kennis in een bepaald veld stimuleert de ontwikkeling van nieuwe technologieën in dat veld in de regio</a:t>
          </a:r>
          <a:endParaRPr lang="en-US" sz="1700" kern="1200"/>
        </a:p>
      </dsp:txBody>
      <dsp:txXfrm>
        <a:off x="1435590" y="3107870"/>
        <a:ext cx="64511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AD209-22C2-4E8E-BA11-5168CA70A9A4}">
      <dsp:nvSpPr>
        <dsp:cNvPr id="0" name=""/>
        <dsp:cNvSpPr/>
      </dsp:nvSpPr>
      <dsp:spPr>
        <a:xfrm>
          <a:off x="775367" y="701614"/>
          <a:ext cx="973320" cy="9733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220B9-5EBE-47BA-AE53-18C51748F9DF}">
      <dsp:nvSpPr>
        <dsp:cNvPr id="0" name=""/>
        <dsp:cNvSpPr/>
      </dsp:nvSpPr>
      <dsp:spPr>
        <a:xfrm>
          <a:off x="180560" y="2063978"/>
          <a:ext cx="2162934" cy="122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liefst focus op meer complexe activiteiten: leveren meer economische groei op (Rigby et al. 2022)</a:t>
          </a:r>
          <a:endParaRPr lang="en-US" sz="1100" kern="1200"/>
        </a:p>
      </dsp:txBody>
      <dsp:txXfrm>
        <a:off x="180560" y="2063978"/>
        <a:ext cx="2162934" cy="1229699"/>
      </dsp:txXfrm>
    </dsp:sp>
    <dsp:sp modelId="{D660DFB8-806C-4D42-8048-4E431DFEE262}">
      <dsp:nvSpPr>
        <dsp:cNvPr id="0" name=""/>
        <dsp:cNvSpPr/>
      </dsp:nvSpPr>
      <dsp:spPr>
        <a:xfrm>
          <a:off x="3316815" y="701614"/>
          <a:ext cx="973320" cy="9733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264E8F-85A8-4711-94E9-E166203FF2DF}">
      <dsp:nvSpPr>
        <dsp:cNvPr id="0" name=""/>
        <dsp:cNvSpPr/>
      </dsp:nvSpPr>
      <dsp:spPr>
        <a:xfrm>
          <a:off x="2722008" y="2063978"/>
          <a:ext cx="2162934" cy="122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complexe activiteiten: geavanceerd en uniek: moeilijk te kopiëren/imiteren door andere regio’s: bieden economisch voordeel op lange termijn</a:t>
          </a:r>
        </a:p>
      </dsp:txBody>
      <dsp:txXfrm>
        <a:off x="2722008" y="2063978"/>
        <a:ext cx="2162934" cy="1229699"/>
      </dsp:txXfrm>
    </dsp:sp>
    <dsp:sp modelId="{839E163A-1231-4CC3-BF62-E31B24995F6E}">
      <dsp:nvSpPr>
        <dsp:cNvPr id="0" name=""/>
        <dsp:cNvSpPr/>
      </dsp:nvSpPr>
      <dsp:spPr>
        <a:xfrm>
          <a:off x="5858263" y="701614"/>
          <a:ext cx="973320" cy="9733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10EE9-12B7-4064-9611-691A7FC8F9C2}">
      <dsp:nvSpPr>
        <dsp:cNvPr id="0" name=""/>
        <dsp:cNvSpPr/>
      </dsp:nvSpPr>
      <dsp:spPr>
        <a:xfrm>
          <a:off x="5263456" y="2063978"/>
          <a:ext cx="2162934" cy="1229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maar diversificatie in complexe activiteiten ook moeilijk: vaak alleen mogelijk indien de regio voortbouwt op kennis en vaardigheden in bestaande activiteiten: gerelateerde diversificatie (Balland et al. 2019)</a:t>
          </a:r>
        </a:p>
      </dsp:txBody>
      <dsp:txXfrm>
        <a:off x="5263456" y="2063978"/>
        <a:ext cx="2162934" cy="1229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236CB-3B50-4745-AEA5-265071F0054E}">
      <dsp:nvSpPr>
        <dsp:cNvPr id="0" name=""/>
        <dsp:cNvSpPr/>
      </dsp:nvSpPr>
      <dsp:spPr>
        <a:xfrm>
          <a:off x="0" y="0"/>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989A73-D70E-4C92-9F7F-DA23C5141D74}">
      <dsp:nvSpPr>
        <dsp:cNvPr id="0" name=""/>
        <dsp:cNvSpPr/>
      </dsp:nvSpPr>
      <dsp:spPr>
        <a:xfrm>
          <a:off x="0" y="0"/>
          <a:ext cx="7606952" cy="1997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beleid: faciliteren van ontwikkeling van nieuwe activiteiten die gerelateerd zijn aan bestaande activiteiten in een regio, en die de regionale economie complexer</a:t>
          </a:r>
          <a:r>
            <a:rPr lang="en-GB" sz="2600" b="1" kern="1200"/>
            <a:t> </a:t>
          </a:r>
          <a:r>
            <a:rPr lang="en-GB" sz="2600" kern="1200"/>
            <a:t>maken</a:t>
          </a:r>
          <a:endParaRPr lang="en-US" sz="2600" kern="1200"/>
        </a:p>
      </dsp:txBody>
      <dsp:txXfrm>
        <a:off x="0" y="0"/>
        <a:ext cx="7606952" cy="1997645"/>
      </dsp:txXfrm>
    </dsp:sp>
    <dsp:sp modelId="{B93594E5-1106-4B44-8694-15994BF5259C}">
      <dsp:nvSpPr>
        <dsp:cNvPr id="0" name=""/>
        <dsp:cNvSpPr/>
      </dsp:nvSpPr>
      <dsp:spPr>
        <a:xfrm>
          <a:off x="0" y="1997645"/>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BC0F3-3E60-4F75-9BEF-4E6B5FD05922}">
      <dsp:nvSpPr>
        <dsp:cNvPr id="0" name=""/>
        <dsp:cNvSpPr/>
      </dsp:nvSpPr>
      <dsp:spPr>
        <a:xfrm>
          <a:off x="0" y="1997645"/>
          <a:ext cx="7606952" cy="1997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vereist identificatie van ontwikkelingspotenties in een regio: waar liggen kansen op basis van gerelateerdheid (risico’s) en complexiteit (opbrengsten)</a:t>
          </a:r>
          <a:endParaRPr lang="en-US" sz="2600" kern="1200"/>
        </a:p>
      </dsp:txBody>
      <dsp:txXfrm>
        <a:off x="0" y="1997645"/>
        <a:ext cx="7606952" cy="1997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D7988-F5D0-4FD6-8C08-F14C7FE4E9F6}">
      <dsp:nvSpPr>
        <dsp:cNvPr id="0" name=""/>
        <dsp:cNvSpPr/>
      </dsp:nvSpPr>
      <dsp:spPr>
        <a:xfrm>
          <a:off x="0" y="487"/>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28371-C3E1-4F0A-9150-DDB7C58E43A9}">
      <dsp:nvSpPr>
        <dsp:cNvPr id="0" name=""/>
        <dsp:cNvSpPr/>
      </dsp:nvSpPr>
      <dsp:spPr>
        <a:xfrm>
          <a:off x="0" y="487"/>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nl-NL" sz="1600" kern="1200"/>
            <a:t>naast competenties in eigen regio kunnen competenties in andere regio’s ook relevant zijn</a:t>
          </a:r>
          <a:endParaRPr lang="en-US" sz="1600" kern="1200"/>
        </a:p>
      </dsp:txBody>
      <dsp:txXfrm>
        <a:off x="0" y="487"/>
        <a:ext cx="7606952" cy="798863"/>
      </dsp:txXfrm>
    </dsp:sp>
    <dsp:sp modelId="{467587C6-30E3-46D9-AE9A-6339A0C6277D}">
      <dsp:nvSpPr>
        <dsp:cNvPr id="0" name=""/>
        <dsp:cNvSpPr/>
      </dsp:nvSpPr>
      <dsp:spPr>
        <a:xfrm>
          <a:off x="0" y="799351"/>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67357-B8BC-412D-B54D-83BB18938DD4}">
      <dsp:nvSpPr>
        <dsp:cNvPr id="0" name=""/>
        <dsp:cNvSpPr/>
      </dsp:nvSpPr>
      <dsp:spPr>
        <a:xfrm>
          <a:off x="0" y="799351"/>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nl-NL" sz="1600" kern="1200"/>
            <a:t>kansen in regio hangen voor deel samen met toegang tot complementaire (gerelateerde) competenties in andere regio’s waar regio zelf niet over beschikt</a:t>
          </a:r>
          <a:endParaRPr lang="en-US" sz="1600" kern="1200"/>
        </a:p>
      </dsp:txBody>
      <dsp:txXfrm>
        <a:off x="0" y="799351"/>
        <a:ext cx="7606952" cy="798863"/>
      </dsp:txXfrm>
    </dsp:sp>
    <dsp:sp modelId="{55F1F665-B819-4C76-8B98-5AC9E6A6A3B1}">
      <dsp:nvSpPr>
        <dsp:cNvPr id="0" name=""/>
        <dsp:cNvSpPr/>
      </dsp:nvSpPr>
      <dsp:spPr>
        <a:xfrm>
          <a:off x="0" y="1598214"/>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29C16-2E74-44F8-863F-852950F7F65A}">
      <dsp:nvSpPr>
        <dsp:cNvPr id="0" name=""/>
        <dsp:cNvSpPr/>
      </dsp:nvSpPr>
      <dsp:spPr>
        <a:xfrm>
          <a:off x="0" y="1598214"/>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nl-NL" sz="1600" kern="1200"/>
            <a:t>afhankelijk van absorptievermogen van een regio om externe kennis te benutten: niet-lokale kennis moet gerelateerd (complementair) zijn aan lokale kennis</a:t>
          </a:r>
          <a:endParaRPr lang="en-US" sz="1600" kern="1200"/>
        </a:p>
      </dsp:txBody>
      <dsp:txXfrm>
        <a:off x="0" y="1598214"/>
        <a:ext cx="7606952" cy="798863"/>
      </dsp:txXfrm>
    </dsp:sp>
    <dsp:sp modelId="{1773D4AF-539B-4564-A36C-192029C23946}">
      <dsp:nvSpPr>
        <dsp:cNvPr id="0" name=""/>
        <dsp:cNvSpPr/>
      </dsp:nvSpPr>
      <dsp:spPr>
        <a:xfrm>
          <a:off x="0" y="2397077"/>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78DE6-83CF-42EA-BD3A-27E337FAF3F2}">
      <dsp:nvSpPr>
        <dsp:cNvPr id="0" name=""/>
        <dsp:cNvSpPr/>
      </dsp:nvSpPr>
      <dsp:spPr>
        <a:xfrm>
          <a:off x="0" y="2397077"/>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nl-NL" sz="1600" kern="1200"/>
            <a:t>complementaire relaties tussen regio’s: positief effect op technologische diversificatie in regio’s (Balland/Boschma 2021)</a:t>
          </a:r>
          <a:endParaRPr lang="en-US" sz="1600" kern="1200"/>
        </a:p>
      </dsp:txBody>
      <dsp:txXfrm>
        <a:off x="0" y="2397077"/>
        <a:ext cx="7606952" cy="798863"/>
      </dsp:txXfrm>
    </dsp:sp>
    <dsp:sp modelId="{26FC618E-8B1E-40BC-B3C7-FF4868459472}">
      <dsp:nvSpPr>
        <dsp:cNvPr id="0" name=""/>
        <dsp:cNvSpPr/>
      </dsp:nvSpPr>
      <dsp:spPr>
        <a:xfrm>
          <a:off x="0" y="3195940"/>
          <a:ext cx="760695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91E80-6C36-4E96-BEE8-48AB0D7642FC}">
      <dsp:nvSpPr>
        <dsp:cNvPr id="0" name=""/>
        <dsp:cNvSpPr/>
      </dsp:nvSpPr>
      <dsp:spPr>
        <a:xfrm>
          <a:off x="0" y="3195940"/>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nl-NL" sz="1600" kern="1200"/>
            <a:t>dit potentieel in andere regio’s wordt maar voor een klein deel benut: nadruk op relaties tussen regio’s binnen een land, niet tussen landen: onbenut potentieel (</a:t>
          </a:r>
          <a:r>
            <a:rPr lang="de-DE" sz="1600" kern="1200"/>
            <a:t>Bachtrögler-Unger et al. 2023) </a:t>
          </a:r>
          <a:endParaRPr lang="en-US" sz="1600" kern="1200"/>
        </a:p>
      </dsp:txBody>
      <dsp:txXfrm>
        <a:off x="0" y="3195940"/>
        <a:ext cx="7606952" cy="7988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CEA0B-41E5-4447-9B66-436D2DA73F3C}">
      <dsp:nvSpPr>
        <dsp:cNvPr id="0" name=""/>
        <dsp:cNvSpPr/>
      </dsp:nvSpPr>
      <dsp:spPr>
        <a:xfrm>
          <a:off x="0" y="487"/>
          <a:ext cx="760695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CB596E-5997-47DC-A570-AA9DB6B03AB8}">
      <dsp:nvSpPr>
        <dsp:cNvPr id="0" name=""/>
        <dsp:cNvSpPr/>
      </dsp:nvSpPr>
      <dsp:spPr>
        <a:xfrm>
          <a:off x="0" y="487"/>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err="1"/>
            <a:t>technologieën</a:t>
          </a:r>
          <a:r>
            <a:rPr lang="en-GB" sz="1700" kern="1200" dirty="0"/>
            <a:t>: OECD REGPAT database: </a:t>
          </a:r>
          <a:r>
            <a:rPr lang="en-GB" sz="1700" kern="1200" dirty="0" err="1"/>
            <a:t>patenten</a:t>
          </a:r>
          <a:r>
            <a:rPr lang="en-GB" sz="1700" kern="1200" dirty="0"/>
            <a:t> per </a:t>
          </a:r>
          <a:r>
            <a:rPr lang="en-GB" sz="1700" kern="1200" dirty="0" err="1"/>
            <a:t>technologie</a:t>
          </a:r>
          <a:r>
            <a:rPr lang="en-GB" sz="1700" kern="1200" dirty="0"/>
            <a:t> per </a:t>
          </a:r>
          <a:r>
            <a:rPr lang="en-GB" sz="1700" kern="1200" dirty="0" err="1"/>
            <a:t>provincie</a:t>
          </a:r>
          <a:r>
            <a:rPr lang="en-GB" sz="1700" kern="1200" dirty="0"/>
            <a:t>, 2020-2024, op basis van </a:t>
          </a:r>
          <a:r>
            <a:rPr lang="en-GB" sz="1700" kern="1200" dirty="0" err="1"/>
            <a:t>adres</a:t>
          </a:r>
          <a:r>
            <a:rPr lang="en-GB" sz="1700" kern="1200" dirty="0"/>
            <a:t> inventor</a:t>
          </a:r>
          <a:endParaRPr lang="en-US" sz="1700" kern="1200" dirty="0"/>
        </a:p>
      </dsp:txBody>
      <dsp:txXfrm>
        <a:off x="0" y="487"/>
        <a:ext cx="7606952" cy="798863"/>
      </dsp:txXfrm>
    </dsp:sp>
    <dsp:sp modelId="{0A329961-97B1-4451-90A6-13429873B963}">
      <dsp:nvSpPr>
        <dsp:cNvPr id="0" name=""/>
        <dsp:cNvSpPr/>
      </dsp:nvSpPr>
      <dsp:spPr>
        <a:xfrm>
          <a:off x="0" y="799351"/>
          <a:ext cx="760695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F6DAD9F-2B02-4FE7-90B8-8D770217557B}">
      <dsp:nvSpPr>
        <dsp:cNvPr id="0" name=""/>
        <dsp:cNvSpPr/>
      </dsp:nvSpPr>
      <dsp:spPr>
        <a:xfrm>
          <a:off x="0" y="799351"/>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err="1"/>
            <a:t>wetenschapsvelden</a:t>
          </a:r>
          <a:r>
            <a:rPr lang="en-GB" sz="1700" kern="1200" dirty="0"/>
            <a:t>: Open Alex </a:t>
          </a:r>
          <a:r>
            <a:rPr lang="en-GB" sz="1700" kern="1200" dirty="0" err="1"/>
            <a:t>wetenschappelijke</a:t>
          </a:r>
          <a:r>
            <a:rPr lang="en-GB" sz="1700" kern="1200" dirty="0"/>
            <a:t> </a:t>
          </a:r>
          <a:r>
            <a:rPr lang="en-GB" sz="1700" kern="1200" dirty="0" err="1"/>
            <a:t>publicatiedata</a:t>
          </a:r>
          <a:r>
            <a:rPr lang="en-GB" sz="1700" kern="1200" dirty="0"/>
            <a:t>, 2020-2025, op basis van </a:t>
          </a:r>
          <a:r>
            <a:rPr lang="en-GB" sz="1700" kern="1200" dirty="0" err="1"/>
            <a:t>adres</a:t>
          </a:r>
          <a:r>
            <a:rPr lang="en-GB" sz="1700" kern="1200" dirty="0"/>
            <a:t> auteur</a:t>
          </a:r>
          <a:endParaRPr lang="en-US" sz="1700" kern="1200" dirty="0"/>
        </a:p>
      </dsp:txBody>
      <dsp:txXfrm>
        <a:off x="0" y="799351"/>
        <a:ext cx="7606952" cy="798863"/>
      </dsp:txXfrm>
    </dsp:sp>
    <dsp:sp modelId="{77C5BDFE-7F83-4609-836E-213C588699AF}">
      <dsp:nvSpPr>
        <dsp:cNvPr id="0" name=""/>
        <dsp:cNvSpPr/>
      </dsp:nvSpPr>
      <dsp:spPr>
        <a:xfrm>
          <a:off x="0" y="1598214"/>
          <a:ext cx="760695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08A9404-AD12-4210-8FDE-7EC4DF3F69B0}">
      <dsp:nvSpPr>
        <dsp:cNvPr id="0" name=""/>
        <dsp:cNvSpPr/>
      </dsp:nvSpPr>
      <dsp:spPr>
        <a:xfrm>
          <a:off x="0" y="1598214"/>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31 </a:t>
          </a:r>
          <a:r>
            <a:rPr lang="en-GB" sz="1700" kern="1200" dirty="0" err="1"/>
            <a:t>groeimarkten</a:t>
          </a:r>
          <a:r>
            <a:rPr lang="en-GB" sz="1700" kern="1200" dirty="0"/>
            <a:t> </a:t>
          </a:r>
          <a:r>
            <a:rPr lang="en-GB" sz="1700" kern="1200" dirty="0" err="1"/>
            <a:t>zijn</a:t>
          </a:r>
          <a:r>
            <a:rPr lang="en-GB" sz="1700" kern="1200" dirty="0"/>
            <a:t> </a:t>
          </a:r>
          <a:r>
            <a:rPr lang="en-GB" sz="1700" kern="1200" dirty="0" err="1"/>
            <a:t>m.b.v</a:t>
          </a:r>
          <a:r>
            <a:rPr lang="en-GB" sz="1700" kern="1200" dirty="0"/>
            <a:t>. </a:t>
          </a:r>
          <a:r>
            <a:rPr lang="en-GB" sz="1700" kern="1200" dirty="0" err="1"/>
            <a:t>sleutelwoorden</a:t>
          </a:r>
          <a:r>
            <a:rPr lang="en-GB" sz="1700" kern="1200" dirty="0"/>
            <a:t> </a:t>
          </a:r>
          <a:r>
            <a:rPr lang="en-GB" sz="1700" kern="1200" dirty="0" err="1"/>
            <a:t>gekoppeld</a:t>
          </a:r>
          <a:r>
            <a:rPr lang="en-GB" sz="1700" kern="1200" dirty="0"/>
            <a:t> </a:t>
          </a:r>
          <a:r>
            <a:rPr lang="en-GB" sz="1700" kern="1200" dirty="0" err="1"/>
            <a:t>aan</a:t>
          </a:r>
          <a:r>
            <a:rPr lang="en-GB" sz="1700" kern="1200" dirty="0"/>
            <a:t> </a:t>
          </a:r>
          <a:r>
            <a:rPr lang="en-GB" sz="1700" kern="1200" dirty="0" err="1"/>
            <a:t>patentklassen</a:t>
          </a:r>
          <a:r>
            <a:rPr lang="en-GB" sz="1700" kern="1200" dirty="0"/>
            <a:t> </a:t>
          </a:r>
          <a:r>
            <a:rPr lang="en-GB" sz="1700" kern="1200" dirty="0" err="1"/>
            <a:t>en</a:t>
          </a:r>
          <a:r>
            <a:rPr lang="en-GB" sz="1700" kern="1200" dirty="0"/>
            <a:t> </a:t>
          </a:r>
          <a:r>
            <a:rPr lang="en-GB" sz="1700" kern="1200" dirty="0" err="1"/>
            <a:t>wetenchapsvelden</a:t>
          </a:r>
          <a:r>
            <a:rPr lang="en-GB" sz="1700" kern="1200" dirty="0"/>
            <a:t> (zi</a:t>
          </a:r>
          <a:r>
            <a:rPr lang="nb-NO" sz="1700" kern="1200" dirty="0"/>
            <a:t>e</a:t>
          </a:r>
          <a:r>
            <a:rPr lang="en-GB" sz="1700" kern="1200" dirty="0"/>
            <a:t> slid</a:t>
          </a:r>
          <a:r>
            <a:rPr lang="nb-NO" sz="1700" kern="1200" dirty="0"/>
            <a:t>e</a:t>
          </a:r>
          <a:r>
            <a:rPr lang="en-GB" sz="1700" kern="1200" dirty="0"/>
            <a:t> 192 </a:t>
          </a:r>
          <a:r>
            <a:rPr lang="en-GB" sz="1700" kern="1200" dirty="0" err="1"/>
            <a:t>voor</a:t>
          </a:r>
          <a:r>
            <a:rPr lang="en-GB" sz="1700" kern="1200" dirty="0"/>
            <a:t> details)</a:t>
          </a:r>
          <a:endParaRPr lang="en-US" sz="1700" kern="1200" dirty="0"/>
        </a:p>
      </dsp:txBody>
      <dsp:txXfrm>
        <a:off x="0" y="1598214"/>
        <a:ext cx="7606952" cy="798863"/>
      </dsp:txXfrm>
    </dsp:sp>
    <dsp:sp modelId="{F9C25F6C-5FE0-4672-8F4B-60B1DBEBBD06}">
      <dsp:nvSpPr>
        <dsp:cNvPr id="0" name=""/>
        <dsp:cNvSpPr/>
      </dsp:nvSpPr>
      <dsp:spPr>
        <a:xfrm>
          <a:off x="0" y="2397077"/>
          <a:ext cx="760695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23C94A7-56DB-4566-A440-79EFD1013897}">
      <dsp:nvSpPr>
        <dsp:cNvPr id="0" name=""/>
        <dsp:cNvSpPr/>
      </dsp:nvSpPr>
      <dsp:spPr>
        <a:xfrm>
          <a:off x="0" y="2397077"/>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lijst van technologie-klassen per groeimarkt: </a:t>
          </a:r>
          <a:r>
            <a:rPr lang="nb-NO" sz="1700" kern="1200">
              <a:hlinkClick xmlns:r="http://schemas.openxmlformats.org/officeDocument/2006/relationships" r:id="rId1"/>
            </a:rPr>
            <a:t>patents</a:t>
          </a:r>
          <a:endParaRPr lang="en-US" sz="1700" kern="1200"/>
        </a:p>
      </dsp:txBody>
      <dsp:txXfrm>
        <a:off x="0" y="2397077"/>
        <a:ext cx="7606952" cy="798863"/>
      </dsp:txXfrm>
    </dsp:sp>
    <dsp:sp modelId="{EEC46F80-3271-43A6-A031-983FA7C15F14}">
      <dsp:nvSpPr>
        <dsp:cNvPr id="0" name=""/>
        <dsp:cNvSpPr/>
      </dsp:nvSpPr>
      <dsp:spPr>
        <a:xfrm>
          <a:off x="0" y="3195940"/>
          <a:ext cx="7606952"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57667F-11D6-4023-80A7-A3EBB6A0F669}">
      <dsp:nvSpPr>
        <dsp:cNvPr id="0" name=""/>
        <dsp:cNvSpPr/>
      </dsp:nvSpPr>
      <dsp:spPr>
        <a:xfrm>
          <a:off x="0" y="3195940"/>
          <a:ext cx="7606952" cy="798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lijst van wetenschapsvelden per groeimarkt: </a:t>
          </a:r>
          <a:r>
            <a:rPr lang="nb-NO" sz="1700" kern="1200">
              <a:hlinkClick xmlns:r="http://schemas.openxmlformats.org/officeDocument/2006/relationships" r:id="rId2"/>
            </a:rPr>
            <a:t>publications</a:t>
          </a:r>
          <a:endParaRPr lang="en-US" sz="1700" kern="1200"/>
        </a:p>
      </dsp:txBody>
      <dsp:txXfrm>
        <a:off x="0" y="3195940"/>
        <a:ext cx="7606952" cy="7988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29DE6-67ED-42D8-A42F-56CF4500F4AC}">
      <dsp:nvSpPr>
        <dsp:cNvPr id="0" name=""/>
        <dsp:cNvSpPr/>
      </dsp:nvSpPr>
      <dsp:spPr>
        <a:xfrm>
          <a:off x="0" y="707092"/>
          <a:ext cx="7886700" cy="13054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D3742-9EE0-4072-9DF7-128A6F642C5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AAB62E-B713-482E-A653-D96409B19986}">
      <dsp:nvSpPr>
        <dsp:cNvPr id="0" name=""/>
        <dsp:cNvSpPr/>
      </dsp:nvSpPr>
      <dsp:spPr>
        <a:xfrm>
          <a:off x="1507738" y="707092"/>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welke technologieën beschikken over gemeenschappelijke kennis en vaardigheden?</a:t>
          </a:r>
        </a:p>
      </dsp:txBody>
      <dsp:txXfrm>
        <a:off x="1507738" y="707092"/>
        <a:ext cx="6378961" cy="1305401"/>
      </dsp:txXfrm>
    </dsp:sp>
    <dsp:sp modelId="{EEDAEAAB-6990-4716-B953-5A71E5ED19F3}">
      <dsp:nvSpPr>
        <dsp:cNvPr id="0" name=""/>
        <dsp:cNvSpPr/>
      </dsp:nvSpPr>
      <dsp:spPr>
        <a:xfrm>
          <a:off x="0" y="2338844"/>
          <a:ext cx="7886700" cy="13054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38F93-78D4-44D2-98B8-67CEF5A438D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58508F-06D0-447E-8750-125489FF9AA3}">
      <dsp:nvSpPr>
        <dsp:cNvPr id="0" name=""/>
        <dsp:cNvSpPr/>
      </dsp:nvSpPr>
      <dsp:spPr>
        <a:xfrm>
          <a:off x="1507738" y="2338844"/>
          <a:ext cx="63789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GB" sz="2400" kern="1200"/>
            <a:t>technologieën: co-occurrence  van 2</a:t>
          </a:r>
          <a:r>
            <a:rPr lang="en-US" sz="2400" kern="1200"/>
            <a:t> technologieën</a:t>
          </a:r>
          <a:r>
            <a:rPr lang="en-GB" sz="2400" kern="1200"/>
            <a:t> op een patent (alle OECD-landen)</a:t>
          </a:r>
          <a:endParaRPr lang="en-US" sz="2400" kern="1200"/>
        </a:p>
      </dsp:txBody>
      <dsp:txXfrm>
        <a:off x="1507738" y="2338844"/>
        <a:ext cx="6378961" cy="13054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9460E-0613-4FA2-8082-D8B543765FEB}">
      <dsp:nvSpPr>
        <dsp:cNvPr id="0" name=""/>
        <dsp:cNvSpPr/>
      </dsp:nvSpPr>
      <dsp:spPr>
        <a:xfrm>
          <a:off x="4790818" y="2087930"/>
          <a:ext cx="1694937" cy="588325"/>
        </a:xfrm>
        <a:custGeom>
          <a:avLst/>
          <a:gdLst/>
          <a:ahLst/>
          <a:cxnLst/>
          <a:rect l="0" t="0" r="0" b="0"/>
          <a:pathLst>
            <a:path>
              <a:moveTo>
                <a:pt x="0" y="0"/>
              </a:moveTo>
              <a:lnTo>
                <a:pt x="0" y="294162"/>
              </a:lnTo>
              <a:lnTo>
                <a:pt x="1694937" y="294162"/>
              </a:lnTo>
              <a:lnTo>
                <a:pt x="1694937" y="588325"/>
              </a:lnTo>
            </a:path>
          </a:pathLst>
        </a:custGeom>
        <a:noFill/>
        <a:ln w="1270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BC30376-08A0-4884-902A-BD364D191084}">
      <dsp:nvSpPr>
        <dsp:cNvPr id="0" name=""/>
        <dsp:cNvSpPr/>
      </dsp:nvSpPr>
      <dsp:spPr>
        <a:xfrm>
          <a:off x="3095881" y="2087930"/>
          <a:ext cx="1694937" cy="588325"/>
        </a:xfrm>
        <a:custGeom>
          <a:avLst/>
          <a:gdLst/>
          <a:ahLst/>
          <a:cxnLst/>
          <a:rect l="0" t="0" r="0" b="0"/>
          <a:pathLst>
            <a:path>
              <a:moveTo>
                <a:pt x="1694937" y="0"/>
              </a:moveTo>
              <a:lnTo>
                <a:pt x="1694937" y="294162"/>
              </a:lnTo>
              <a:lnTo>
                <a:pt x="0" y="294162"/>
              </a:lnTo>
              <a:lnTo>
                <a:pt x="0" y="588325"/>
              </a:lnTo>
            </a:path>
          </a:pathLst>
        </a:custGeom>
        <a:noFill/>
        <a:ln w="1270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E7323D-7A61-4F3A-BF35-6BACB6816B67}">
      <dsp:nvSpPr>
        <dsp:cNvPr id="0" name=""/>
        <dsp:cNvSpPr/>
      </dsp:nvSpPr>
      <dsp:spPr>
        <a:xfrm>
          <a:off x="0" y="144019"/>
          <a:ext cx="2801549" cy="140077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NL" sz="1400" kern="1200" dirty="0"/>
            <a:t>in hoeverre heeft een regio samenwerking met andere regio’s (co-</a:t>
          </a:r>
          <a:r>
            <a:rPr lang="nl-NL" sz="1400" kern="1200" dirty="0" err="1"/>
            <a:t>inventor</a:t>
          </a:r>
          <a:r>
            <a:rPr lang="nl-NL" sz="1400" kern="1200" dirty="0"/>
            <a:t> en co-publicatie-relaties) die voor de regio over de meest relevante, complementaire kennis beschikken?</a:t>
          </a:r>
          <a:endParaRPr lang="en-US" sz="1400" kern="1200" dirty="0"/>
        </a:p>
      </dsp:txBody>
      <dsp:txXfrm>
        <a:off x="0" y="144019"/>
        <a:ext cx="2801549" cy="1400774"/>
      </dsp:txXfrm>
    </dsp:sp>
    <dsp:sp modelId="{C5D450F9-D3BB-4BA3-8815-8E080A06E5A4}">
      <dsp:nvSpPr>
        <dsp:cNvPr id="0" name=""/>
        <dsp:cNvSpPr/>
      </dsp:nvSpPr>
      <dsp:spPr>
        <a:xfrm>
          <a:off x="3390043" y="687155"/>
          <a:ext cx="2801549" cy="140077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NL" sz="1400" kern="1200" dirty="0"/>
            <a:t>onbenut potentieel voor elke groeimarkt:</a:t>
          </a:r>
          <a:endParaRPr lang="en-US" sz="1400" kern="1200" dirty="0"/>
        </a:p>
      </dsp:txBody>
      <dsp:txXfrm>
        <a:off x="3390043" y="687155"/>
        <a:ext cx="2801549" cy="1400774"/>
      </dsp:txXfrm>
    </dsp:sp>
    <dsp:sp modelId="{8680751D-CF72-4EE4-AFF3-F241CA71DD5D}">
      <dsp:nvSpPr>
        <dsp:cNvPr id="0" name=""/>
        <dsp:cNvSpPr/>
      </dsp:nvSpPr>
      <dsp:spPr>
        <a:xfrm>
          <a:off x="1695106" y="2676256"/>
          <a:ext cx="2801549" cy="140077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NL" sz="1400" kern="1200"/>
            <a:t>regio heeft relaties met regio’s die over de meest relevante, complementaire kennis beschikken: potentieel elders is volledig benut</a:t>
          </a:r>
          <a:endParaRPr lang="en-US" sz="1400" kern="1200"/>
        </a:p>
      </dsp:txBody>
      <dsp:txXfrm>
        <a:off x="1695106" y="2676256"/>
        <a:ext cx="2801549" cy="1400774"/>
      </dsp:txXfrm>
    </dsp:sp>
    <dsp:sp modelId="{C5D63FB1-22B8-4F7F-B84D-B79F5DDBC0C5}">
      <dsp:nvSpPr>
        <dsp:cNvPr id="0" name=""/>
        <dsp:cNvSpPr/>
      </dsp:nvSpPr>
      <dsp:spPr>
        <a:xfrm>
          <a:off x="5084981" y="2676256"/>
          <a:ext cx="2801549" cy="140077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NL" sz="1400" kern="1200"/>
            <a:t>regio heeft geen relaties met andere regio’s, of het heeft relaties met regio’s die over geen enkele relevante, complementaire kennis beschikken: onbenut potentieel is het hoogst</a:t>
          </a:r>
          <a:endParaRPr lang="en-US" sz="1400" kern="1200"/>
        </a:p>
      </dsp:txBody>
      <dsp:txXfrm>
        <a:off x="5084981" y="2676256"/>
        <a:ext cx="2801549" cy="14007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1" y="0"/>
            <a:ext cx="2981797" cy="500622"/>
          </a:xfrm>
          <a:prstGeom prst="rect">
            <a:avLst/>
          </a:prstGeom>
          <a:noFill/>
          <a:ln w="9525">
            <a:noFill/>
            <a:miter lim="800000"/>
            <a:headEnd/>
            <a:tailEnd/>
          </a:ln>
          <a:effectLst/>
        </p:spPr>
        <p:txBody>
          <a:bodyPr vert="horz" wrap="square" lIns="92391" tIns="46195" rIns="92391" bIns="46195" numCol="1" anchor="t" anchorCtr="0" compatLnSpc="1">
            <a:prstTxWarp prst="textNoShape">
              <a:avLst/>
            </a:prstTxWarp>
          </a:bodyPr>
          <a:lstStyle>
            <a:lvl1pPr algn="l" eaLnBrk="0" hangingPunct="0">
              <a:defRPr sz="1200"/>
            </a:lvl1pPr>
          </a:lstStyle>
          <a:p>
            <a:pPr>
              <a:defRPr/>
            </a:pPr>
            <a:endParaRPr lang="en-GB"/>
          </a:p>
        </p:txBody>
      </p:sp>
      <p:sp>
        <p:nvSpPr>
          <p:cNvPr id="34819" name="Rectangle 3"/>
          <p:cNvSpPr>
            <a:spLocks noGrp="1" noChangeArrowheads="1"/>
          </p:cNvSpPr>
          <p:nvPr>
            <p:ph type="dt" sz="quarter" idx="1"/>
          </p:nvPr>
        </p:nvSpPr>
        <p:spPr bwMode="auto">
          <a:xfrm>
            <a:off x="3900017" y="0"/>
            <a:ext cx="2981796" cy="500622"/>
          </a:xfrm>
          <a:prstGeom prst="rect">
            <a:avLst/>
          </a:prstGeom>
          <a:noFill/>
          <a:ln w="9525">
            <a:noFill/>
            <a:miter lim="800000"/>
            <a:headEnd/>
            <a:tailEnd/>
          </a:ln>
          <a:effectLst/>
        </p:spPr>
        <p:txBody>
          <a:bodyPr vert="horz" wrap="square" lIns="92391" tIns="46195" rIns="92391" bIns="46195" numCol="1" anchor="t" anchorCtr="0" compatLnSpc="1">
            <a:prstTxWarp prst="textNoShape">
              <a:avLst/>
            </a:prstTxWarp>
          </a:bodyPr>
          <a:lstStyle>
            <a:lvl1pPr algn="r" eaLnBrk="0" hangingPunct="0">
              <a:defRPr sz="1200"/>
            </a:lvl1pPr>
          </a:lstStyle>
          <a:p>
            <a:pPr>
              <a:defRPr/>
            </a:pPr>
            <a:endParaRPr lang="en-GB"/>
          </a:p>
        </p:txBody>
      </p:sp>
      <p:sp>
        <p:nvSpPr>
          <p:cNvPr id="34820" name="Rectangle 4"/>
          <p:cNvSpPr>
            <a:spLocks noGrp="1" noChangeArrowheads="1"/>
          </p:cNvSpPr>
          <p:nvPr>
            <p:ph type="ftr" sz="quarter" idx="2"/>
          </p:nvPr>
        </p:nvSpPr>
        <p:spPr bwMode="auto">
          <a:xfrm>
            <a:off x="1" y="9502217"/>
            <a:ext cx="2981797" cy="500621"/>
          </a:xfrm>
          <a:prstGeom prst="rect">
            <a:avLst/>
          </a:prstGeom>
          <a:noFill/>
          <a:ln w="9525">
            <a:noFill/>
            <a:miter lim="800000"/>
            <a:headEnd/>
            <a:tailEnd/>
          </a:ln>
          <a:effectLst/>
        </p:spPr>
        <p:txBody>
          <a:bodyPr vert="horz" wrap="square" lIns="92391" tIns="46195" rIns="92391" bIns="46195" numCol="1" anchor="b" anchorCtr="0" compatLnSpc="1">
            <a:prstTxWarp prst="textNoShape">
              <a:avLst/>
            </a:prstTxWarp>
          </a:bodyPr>
          <a:lstStyle>
            <a:lvl1pPr algn="l" eaLnBrk="0" hangingPunct="0">
              <a:defRPr sz="1200"/>
            </a:lvl1pPr>
          </a:lstStyle>
          <a:p>
            <a:pPr>
              <a:defRPr/>
            </a:pPr>
            <a:endParaRPr lang="en-GB"/>
          </a:p>
        </p:txBody>
      </p:sp>
      <p:sp>
        <p:nvSpPr>
          <p:cNvPr id="34821" name="Rectangle 5"/>
          <p:cNvSpPr>
            <a:spLocks noGrp="1" noChangeArrowheads="1"/>
          </p:cNvSpPr>
          <p:nvPr>
            <p:ph type="sldNum" sz="quarter" idx="3"/>
          </p:nvPr>
        </p:nvSpPr>
        <p:spPr bwMode="auto">
          <a:xfrm>
            <a:off x="3900017" y="9502217"/>
            <a:ext cx="2981796" cy="500621"/>
          </a:xfrm>
          <a:prstGeom prst="rect">
            <a:avLst/>
          </a:prstGeom>
          <a:noFill/>
          <a:ln w="9525">
            <a:noFill/>
            <a:miter lim="800000"/>
            <a:headEnd/>
            <a:tailEnd/>
          </a:ln>
          <a:effectLst/>
        </p:spPr>
        <p:txBody>
          <a:bodyPr vert="horz" wrap="square" lIns="92391" tIns="46195" rIns="92391" bIns="46195" numCol="1" anchor="b" anchorCtr="0" compatLnSpc="1">
            <a:prstTxWarp prst="textNoShape">
              <a:avLst/>
            </a:prstTxWarp>
          </a:bodyPr>
          <a:lstStyle>
            <a:lvl1pPr algn="r" eaLnBrk="0" hangingPunct="0">
              <a:defRPr sz="1200"/>
            </a:lvl1pPr>
          </a:lstStyle>
          <a:p>
            <a:pPr>
              <a:defRPr/>
            </a:pPr>
            <a:fld id="{EC10E305-7055-48F2-94B8-331AA2C241B7}" type="slidenum">
              <a:rPr lang="en-GB"/>
              <a:pPr>
                <a:defRPr/>
              </a:pPr>
              <a:t>‹#›</a:t>
            </a:fld>
            <a:endParaRPr lang="en-GB"/>
          </a:p>
        </p:txBody>
      </p:sp>
    </p:spTree>
    <p:extLst>
      <p:ext uri="{BB962C8B-B14F-4D97-AF65-F5344CB8AC3E}">
        <p14:creationId xmlns:p14="http://schemas.microsoft.com/office/powerpoint/2010/main" val="3387517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0"/>
            <a:ext cx="2981797" cy="500622"/>
          </a:xfrm>
          <a:prstGeom prst="rect">
            <a:avLst/>
          </a:prstGeom>
        </p:spPr>
        <p:txBody>
          <a:bodyPr vert="horz" lIns="92391" tIns="46195" rIns="92391" bIns="46195" rtlCol="0"/>
          <a:lstStyle>
            <a:lvl1pPr algn="l">
              <a:defRPr sz="1200"/>
            </a:lvl1pPr>
          </a:lstStyle>
          <a:p>
            <a:endParaRPr lang="nl-NL"/>
          </a:p>
        </p:txBody>
      </p:sp>
      <p:sp>
        <p:nvSpPr>
          <p:cNvPr id="3" name="Tijdelijke aanduiding voor datum 2"/>
          <p:cNvSpPr>
            <a:spLocks noGrp="1"/>
          </p:cNvSpPr>
          <p:nvPr>
            <p:ph type="dt" idx="1"/>
          </p:nvPr>
        </p:nvSpPr>
        <p:spPr>
          <a:xfrm>
            <a:off x="3898406" y="0"/>
            <a:ext cx="2981797" cy="500622"/>
          </a:xfrm>
          <a:prstGeom prst="rect">
            <a:avLst/>
          </a:prstGeom>
        </p:spPr>
        <p:txBody>
          <a:bodyPr vert="horz" lIns="92391" tIns="46195" rIns="92391" bIns="46195" rtlCol="0"/>
          <a:lstStyle>
            <a:lvl1pPr algn="r">
              <a:defRPr sz="1200"/>
            </a:lvl1pPr>
          </a:lstStyle>
          <a:p>
            <a:fld id="{7C0518A3-A6C3-42A1-AAC3-A4C656F47E5F}" type="datetimeFigureOut">
              <a:rPr lang="nl-NL" smtClean="0"/>
              <a:pPr/>
              <a:t>9-10-2025</a:t>
            </a:fld>
            <a:endParaRPr lang="nl-NL"/>
          </a:p>
        </p:txBody>
      </p:sp>
      <p:sp>
        <p:nvSpPr>
          <p:cNvPr id="4" name="Tijdelijke aanduiding voor dia-afbeelding 3"/>
          <p:cNvSpPr>
            <a:spLocks noGrp="1" noRot="1" noChangeAspect="1"/>
          </p:cNvSpPr>
          <p:nvPr>
            <p:ph type="sldImg" idx="2"/>
          </p:nvPr>
        </p:nvSpPr>
        <p:spPr>
          <a:xfrm>
            <a:off x="941388" y="750888"/>
            <a:ext cx="4999037" cy="3749675"/>
          </a:xfrm>
          <a:prstGeom prst="rect">
            <a:avLst/>
          </a:prstGeom>
          <a:noFill/>
          <a:ln w="12700">
            <a:solidFill>
              <a:prstClr val="black"/>
            </a:solidFill>
          </a:ln>
        </p:spPr>
        <p:txBody>
          <a:bodyPr vert="horz" lIns="92391" tIns="46195" rIns="92391" bIns="46195" rtlCol="0" anchor="ctr"/>
          <a:lstStyle/>
          <a:p>
            <a:endParaRPr lang="nl-NL"/>
          </a:p>
        </p:txBody>
      </p:sp>
      <p:sp>
        <p:nvSpPr>
          <p:cNvPr id="5" name="Tijdelijke aanduiding voor notities 4"/>
          <p:cNvSpPr>
            <a:spLocks noGrp="1"/>
          </p:cNvSpPr>
          <p:nvPr>
            <p:ph type="body" sz="quarter" idx="3"/>
          </p:nvPr>
        </p:nvSpPr>
        <p:spPr>
          <a:xfrm>
            <a:off x="687860" y="4751909"/>
            <a:ext cx="5506095" cy="4500797"/>
          </a:xfrm>
          <a:prstGeom prst="rect">
            <a:avLst/>
          </a:prstGeom>
        </p:spPr>
        <p:txBody>
          <a:bodyPr vert="horz" lIns="92391" tIns="46195" rIns="92391" bIns="46195"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1" y="9500617"/>
            <a:ext cx="2981797" cy="500622"/>
          </a:xfrm>
          <a:prstGeom prst="rect">
            <a:avLst/>
          </a:prstGeom>
        </p:spPr>
        <p:txBody>
          <a:bodyPr vert="horz" lIns="92391" tIns="46195" rIns="92391" bIns="46195"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98406" y="9500617"/>
            <a:ext cx="2981797" cy="500622"/>
          </a:xfrm>
          <a:prstGeom prst="rect">
            <a:avLst/>
          </a:prstGeom>
        </p:spPr>
        <p:txBody>
          <a:bodyPr vert="horz" lIns="92391" tIns="46195" rIns="92391" bIns="46195" rtlCol="0" anchor="b"/>
          <a:lstStyle>
            <a:lvl1pPr algn="r">
              <a:defRPr sz="1200"/>
            </a:lvl1pPr>
          </a:lstStyle>
          <a:p>
            <a:fld id="{7DB7F449-20F7-474D-92DA-A2CDD8A4E5E9}" type="slidenum">
              <a:rPr lang="nl-NL" smtClean="0"/>
              <a:pPr/>
              <a:t>‹#›</a:t>
            </a:fld>
            <a:endParaRPr lang="nl-NL"/>
          </a:p>
        </p:txBody>
      </p:sp>
    </p:spTree>
    <p:extLst>
      <p:ext uri="{BB962C8B-B14F-4D97-AF65-F5344CB8AC3E}">
        <p14:creationId xmlns:p14="http://schemas.microsoft.com/office/powerpoint/2010/main" val="4095574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b-NO" dirty="0"/>
          </a:p>
        </p:txBody>
      </p:sp>
      <p:sp>
        <p:nvSpPr>
          <p:cNvPr id="4" name="Tijdelijke aanduiding voor dianummer 3"/>
          <p:cNvSpPr>
            <a:spLocks noGrp="1"/>
          </p:cNvSpPr>
          <p:nvPr>
            <p:ph type="sldNum" sz="quarter" idx="5"/>
          </p:nvPr>
        </p:nvSpPr>
        <p:spPr/>
        <p:txBody>
          <a:bodyPr/>
          <a:lstStyle/>
          <a:p>
            <a:fld id="{7DB7F449-20F7-474D-92DA-A2CDD8A4E5E9}" type="slidenum">
              <a:rPr lang="nl-NL" smtClean="0"/>
              <a:pPr/>
              <a:t>22</a:t>
            </a:fld>
            <a:endParaRPr lang="nl-NL"/>
          </a:p>
        </p:txBody>
      </p:sp>
    </p:spTree>
    <p:extLst>
      <p:ext uri="{BB962C8B-B14F-4D97-AF65-F5344CB8AC3E}">
        <p14:creationId xmlns:p14="http://schemas.microsoft.com/office/powerpoint/2010/main" val="132675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oorblad hoofdstuk" preserve="1">
  <p:cSld name="Voorblad hoofdstuk">
    <p:spTree>
      <p:nvGrpSpPr>
        <p:cNvPr id="1" name="Shape 12"/>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3A153B79-F831-ECAD-7A03-2E91079A97AD}"/>
              </a:ext>
            </a:extLst>
          </p:cNvPr>
          <p:cNvSpPr>
            <a:spLocks noGrp="1"/>
          </p:cNvSpPr>
          <p:nvPr>
            <p:ph type="pic" sz="quarter" idx="11"/>
          </p:nvPr>
        </p:nvSpPr>
        <p:spPr>
          <a:xfrm>
            <a:off x="0" y="817794"/>
            <a:ext cx="9144000" cy="6022975"/>
          </a:xfrm>
        </p:spPr>
        <p:txBody>
          <a:bodyPr/>
          <a:lstStyle/>
          <a:p>
            <a:r>
              <a:rPr lang="nl-NL"/>
              <a:t>Klik op het pictogram als u een afbeelding wilt toevoegen</a:t>
            </a:r>
          </a:p>
        </p:txBody>
      </p:sp>
      <p:sp>
        <p:nvSpPr>
          <p:cNvPr id="17" name="Google Shape;17;p88"/>
          <p:cNvSpPr/>
          <p:nvPr/>
        </p:nvSpPr>
        <p:spPr>
          <a:xfrm>
            <a:off x="0" y="6203583"/>
            <a:ext cx="9144000" cy="611964"/>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70806" tIns="35394" rIns="70806" bIns="35394" anchor="ctr" anchorCtr="0">
            <a:noAutofit/>
          </a:bodyPr>
          <a:lstStyle/>
          <a:p>
            <a:pPr marL="0" marR="0" lvl="0" indent="0" algn="ctr" rtl="0">
              <a:lnSpc>
                <a:spcPct val="100000"/>
              </a:lnSpc>
              <a:spcBef>
                <a:spcPts val="0"/>
              </a:spcBef>
              <a:spcAft>
                <a:spcPts val="0"/>
              </a:spcAft>
              <a:buNone/>
            </a:pPr>
            <a:endParaRPr sz="969" b="0" i="0" u="none" strike="noStrike" cap="none">
              <a:solidFill>
                <a:schemeClr val="lt1"/>
              </a:solidFill>
              <a:latin typeface="Arial"/>
              <a:ea typeface="Arial"/>
              <a:cs typeface="Arial"/>
              <a:sym typeface="Arial"/>
            </a:endParaRPr>
          </a:p>
        </p:txBody>
      </p:sp>
      <p:sp>
        <p:nvSpPr>
          <p:cNvPr id="8" name="Rechthoek: met één afgeronde hoek 7">
            <a:extLst>
              <a:ext uri="{FF2B5EF4-FFF2-40B4-BE49-F238E27FC236}">
                <a16:creationId xmlns:a16="http://schemas.microsoft.com/office/drawing/2014/main" id="{90C7D32F-CC15-0A15-3FD4-BADABDABDDC6}"/>
              </a:ext>
            </a:extLst>
          </p:cNvPr>
          <p:cNvSpPr/>
          <p:nvPr/>
        </p:nvSpPr>
        <p:spPr>
          <a:xfrm>
            <a:off x="769056" y="4425951"/>
            <a:ext cx="7772400" cy="1335167"/>
          </a:xfrm>
          <a:prstGeom prst="round1Rect">
            <a:avLst>
              <a:gd name="adj" fmla="val 50000"/>
            </a:avLst>
          </a:prstGeom>
          <a:solidFill>
            <a:srgbClr val="007BC7"/>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l"/>
            <a:endParaRPr lang="nl-NL" sz="1950" dirty="0">
              <a:solidFill>
                <a:schemeClr val="bg1"/>
              </a:solidFill>
              <a:latin typeface="+mj-lt"/>
            </a:endParaRPr>
          </a:p>
        </p:txBody>
      </p:sp>
      <p:sp>
        <p:nvSpPr>
          <p:cNvPr id="9" name="Google Shape;49;p87">
            <a:extLst>
              <a:ext uri="{FF2B5EF4-FFF2-40B4-BE49-F238E27FC236}">
                <a16:creationId xmlns:a16="http://schemas.microsoft.com/office/drawing/2014/main" id="{48CE6C84-4379-40EC-F754-2D0887741BC4}"/>
              </a:ext>
            </a:extLst>
          </p:cNvPr>
          <p:cNvSpPr txBox="1">
            <a:spLocks noGrp="1"/>
          </p:cNvSpPr>
          <p:nvPr>
            <p:ph type="body" idx="4"/>
          </p:nvPr>
        </p:nvSpPr>
        <p:spPr>
          <a:xfrm>
            <a:off x="4860757" y="5302689"/>
            <a:ext cx="3514187" cy="471487"/>
          </a:xfrm>
          <a:prstGeom prst="rect">
            <a:avLst/>
          </a:prstGeom>
          <a:noFill/>
          <a:ln>
            <a:noFill/>
          </a:ln>
        </p:spPr>
        <p:txBody>
          <a:bodyPr spcFirstLastPara="1" wrap="square" lIns="90650" tIns="45325" rIns="90650" bIns="45325" anchor="ctr" anchorCtr="0">
            <a:noAutofit/>
          </a:bodyPr>
          <a:lstStyle>
            <a:lvl1pPr marL="316532" marR="0" lvl="0" indent="-158266" algn="r" rtl="0">
              <a:spcBef>
                <a:spcPts val="194"/>
              </a:spcBef>
              <a:spcAft>
                <a:spcPts val="0"/>
              </a:spcAft>
              <a:buClr>
                <a:schemeClr val="lt1"/>
              </a:buClr>
              <a:buSzPts val="1400"/>
              <a:buFont typeface="Arial"/>
              <a:buNone/>
              <a:defRPr sz="900" b="1" i="0" u="none" strike="noStrike" cap="none">
                <a:solidFill>
                  <a:schemeClr val="lt1"/>
                </a:solidFill>
                <a:latin typeface="+mj-lt"/>
                <a:ea typeface="Verdana" panose="020B0604030504040204" pitchFamily="34" charset="0"/>
                <a:cs typeface="Verdana" panose="020B0604030504040204" pitchFamily="34" charset="0"/>
                <a:sym typeface="Montserrat"/>
              </a:defRPr>
            </a:lvl1pPr>
            <a:lvl2pPr marL="633062" marR="0" lvl="1" indent="-316532" algn="l" rtl="0">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0" name="Tijdelijke aanduiding voor tekst 4">
            <a:extLst>
              <a:ext uri="{FF2B5EF4-FFF2-40B4-BE49-F238E27FC236}">
                <a16:creationId xmlns:a16="http://schemas.microsoft.com/office/drawing/2014/main" id="{C2FC9AED-175F-2AF9-BE46-52AC7DB67907}"/>
              </a:ext>
            </a:extLst>
          </p:cNvPr>
          <p:cNvSpPr>
            <a:spLocks noGrp="1"/>
          </p:cNvSpPr>
          <p:nvPr>
            <p:ph type="body" sz="quarter" idx="10"/>
          </p:nvPr>
        </p:nvSpPr>
        <p:spPr>
          <a:xfrm>
            <a:off x="972105" y="4425950"/>
            <a:ext cx="7569439" cy="1335088"/>
          </a:xfrm>
        </p:spPr>
        <p:txBody>
          <a:bodyPr anchor="ctr">
            <a:normAutofit/>
          </a:bodyPr>
          <a:lstStyle>
            <a:lvl1pPr marL="0" indent="0">
              <a:buNone/>
              <a:defRPr sz="1950">
                <a:solidFill>
                  <a:schemeClr val="bg1"/>
                </a:solidFill>
                <a:latin typeface="+mj-lt"/>
              </a:defRPr>
            </a:lvl1pPr>
          </a:lstStyle>
          <a:p>
            <a:pPr lvl="0"/>
            <a:r>
              <a:rPr lang="nl-NL"/>
              <a:t>Klikken om de tekststijl van het model te bewerken</a:t>
            </a:r>
          </a:p>
        </p:txBody>
      </p:sp>
    </p:spTree>
    <p:extLst>
      <p:ext uri="{BB962C8B-B14F-4D97-AF65-F5344CB8AC3E}">
        <p14:creationId xmlns:p14="http://schemas.microsoft.com/office/powerpoint/2010/main" val="182820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B3E4379-5C4C-8A7A-E59A-9B7C45B7098E}"/>
              </a:ext>
            </a:extLst>
          </p:cNvPr>
          <p:cNvSpPr>
            <a:spLocks noGrp="1"/>
          </p:cNvSpPr>
          <p:nvPr>
            <p:ph type="body" idx="1"/>
          </p:nvPr>
        </p:nvSpPr>
        <p:spPr>
          <a:xfrm>
            <a:off x="629842" y="1681163"/>
            <a:ext cx="3868340" cy="8239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7AE728B8-8585-FBF2-A03F-14EE9B143748}"/>
              </a:ext>
            </a:extLst>
          </p:cNvPr>
          <p:cNvSpPr>
            <a:spLocks noGrp="1"/>
          </p:cNvSpPr>
          <p:nvPr>
            <p:ph sz="half" idx="2"/>
          </p:nvPr>
        </p:nvSpPr>
        <p:spPr>
          <a:xfrm>
            <a:off x="629842" y="2505075"/>
            <a:ext cx="3868340" cy="3684588"/>
          </a:xfrm>
        </p:spPr>
        <p:txBody>
          <a:bodyPr>
            <a:normAutofit/>
          </a:bodyPr>
          <a:lstStyle>
            <a:lvl1pPr>
              <a:defRPr sz="1500"/>
            </a:lvl1pPr>
            <a:lvl2pPr>
              <a:defRPr sz="1350"/>
            </a:lvl2pPr>
            <a:lvl3pPr>
              <a:defRPr sz="1200"/>
            </a:lvl3pPr>
            <a:lvl4pPr>
              <a:defRPr sz="1050"/>
            </a:lvl4pPr>
            <a:lvl5pPr>
              <a:defRPr sz="105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a:extLst>
              <a:ext uri="{FF2B5EF4-FFF2-40B4-BE49-F238E27FC236}">
                <a16:creationId xmlns:a16="http://schemas.microsoft.com/office/drawing/2014/main" id="{D525AAE0-69E6-5340-4050-C6B1A38E51CE}"/>
              </a:ext>
            </a:extLst>
          </p:cNvPr>
          <p:cNvSpPr>
            <a:spLocks noGrp="1"/>
          </p:cNvSpPr>
          <p:nvPr>
            <p:ph type="body" sz="quarter" idx="3"/>
          </p:nvPr>
        </p:nvSpPr>
        <p:spPr>
          <a:xfrm>
            <a:off x="4629150" y="1681163"/>
            <a:ext cx="3887391" cy="823912"/>
          </a:xfrm>
        </p:spPr>
        <p:txBody>
          <a:bodyPr anchor="b">
            <a:normAutofit/>
          </a:bodyPr>
          <a:lstStyle>
            <a:lvl1pPr marL="0" indent="0">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FCEEF8DD-16DF-9054-86D8-817410107ED0}"/>
              </a:ext>
            </a:extLst>
          </p:cNvPr>
          <p:cNvSpPr>
            <a:spLocks noGrp="1"/>
          </p:cNvSpPr>
          <p:nvPr>
            <p:ph sz="quarter" idx="4"/>
          </p:nvPr>
        </p:nvSpPr>
        <p:spPr>
          <a:xfrm>
            <a:off x="4629150" y="2505075"/>
            <a:ext cx="3887391" cy="3684588"/>
          </a:xfrm>
        </p:spPr>
        <p:txBody>
          <a:bodyPr>
            <a:normAutofit/>
          </a:bodyPr>
          <a:lstStyle>
            <a:lvl1pPr>
              <a:defRPr sz="1500"/>
            </a:lvl1pPr>
            <a:lvl2pPr>
              <a:defRPr sz="1350"/>
            </a:lvl2pPr>
            <a:lvl3pPr>
              <a:defRPr sz="1200"/>
            </a:lvl3pPr>
            <a:lvl4pPr>
              <a:defRPr sz="1050"/>
            </a:lvl4pPr>
            <a:lvl5pPr>
              <a:defRPr sz="105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a:extLst>
              <a:ext uri="{FF2B5EF4-FFF2-40B4-BE49-F238E27FC236}">
                <a16:creationId xmlns:a16="http://schemas.microsoft.com/office/drawing/2014/main" id="{80C3242F-9D10-6053-2C9E-793DAD30C712}"/>
              </a:ext>
            </a:extLst>
          </p:cNvPr>
          <p:cNvSpPr>
            <a:spLocks noGrp="1"/>
          </p:cNvSpPr>
          <p:nvPr>
            <p:ph type="dt" sz="half" idx="10"/>
          </p:nvPr>
        </p:nvSpPr>
        <p:spPr/>
        <p:txBody>
          <a:bodyPr/>
          <a:lstStyle/>
          <a:p>
            <a:pPr>
              <a:defRPr/>
            </a:pPr>
            <a:endParaRPr lang="nl-NL"/>
          </a:p>
        </p:txBody>
      </p:sp>
      <p:sp>
        <p:nvSpPr>
          <p:cNvPr id="8" name="Tijdelijke aanduiding voor voettekst 7">
            <a:extLst>
              <a:ext uri="{FF2B5EF4-FFF2-40B4-BE49-F238E27FC236}">
                <a16:creationId xmlns:a16="http://schemas.microsoft.com/office/drawing/2014/main" id="{38C593E0-382D-31E0-F1B9-A67361544B93}"/>
              </a:ext>
            </a:extLst>
          </p:cNvPr>
          <p:cNvSpPr>
            <a:spLocks noGrp="1"/>
          </p:cNvSpPr>
          <p:nvPr>
            <p:ph type="ftr" sz="quarter" idx="11"/>
          </p:nvPr>
        </p:nvSpPr>
        <p:spPr/>
        <p:txBody>
          <a:bodyPr/>
          <a:lstStyle/>
          <a:p>
            <a:pPr>
              <a:defRPr/>
            </a:pPr>
            <a:endParaRPr lang="nl-NL"/>
          </a:p>
        </p:txBody>
      </p:sp>
      <p:sp>
        <p:nvSpPr>
          <p:cNvPr id="9" name="Tijdelijke aanduiding voor dianummer 8">
            <a:extLst>
              <a:ext uri="{FF2B5EF4-FFF2-40B4-BE49-F238E27FC236}">
                <a16:creationId xmlns:a16="http://schemas.microsoft.com/office/drawing/2014/main" id="{2B362BE7-516B-CC36-2E6D-2F30BBC1E4B7}"/>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
        <p:nvSpPr>
          <p:cNvPr id="10" name="Titel 1">
            <a:extLst>
              <a:ext uri="{FF2B5EF4-FFF2-40B4-BE49-F238E27FC236}">
                <a16:creationId xmlns:a16="http://schemas.microsoft.com/office/drawing/2014/main" id="{4185D266-8696-ADD4-D414-4D12F66420FF}"/>
              </a:ext>
            </a:extLst>
          </p:cNvPr>
          <p:cNvSpPr>
            <a:spLocks noGrp="1"/>
          </p:cNvSpPr>
          <p:nvPr>
            <p:ph type="title"/>
          </p:nvPr>
        </p:nvSpPr>
        <p:spPr>
          <a:xfrm>
            <a:off x="578471" y="365126"/>
            <a:ext cx="8240400" cy="871200"/>
          </a:xfrm>
        </p:spPr>
        <p:txBody>
          <a:bodyPr anchor="b"/>
          <a:lstStyle/>
          <a:p>
            <a:r>
              <a:rPr lang="nl-NL"/>
              <a:t>Klik om stijl te bewerken</a:t>
            </a:r>
          </a:p>
        </p:txBody>
      </p:sp>
    </p:spTree>
    <p:extLst>
      <p:ext uri="{BB962C8B-B14F-4D97-AF65-F5344CB8AC3E}">
        <p14:creationId xmlns:p14="http://schemas.microsoft.com/office/powerpoint/2010/main" val="1965295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a:extLst>
              <a:ext uri="{FF2B5EF4-FFF2-40B4-BE49-F238E27FC236}">
                <a16:creationId xmlns:a16="http://schemas.microsoft.com/office/drawing/2014/main" id="{79330B5D-F181-359F-B98A-F07185D145C6}"/>
              </a:ext>
            </a:extLst>
          </p:cNvPr>
          <p:cNvSpPr>
            <a:spLocks noGrp="1"/>
          </p:cNvSpPr>
          <p:nvPr>
            <p:ph type="dt" sz="half" idx="10"/>
          </p:nvPr>
        </p:nvSpPr>
        <p:spPr/>
        <p:txBody>
          <a:bodyPr/>
          <a:lstStyle/>
          <a:p>
            <a:pPr>
              <a:defRPr/>
            </a:pPr>
            <a:endParaRPr lang="nl-NL"/>
          </a:p>
        </p:txBody>
      </p:sp>
      <p:sp>
        <p:nvSpPr>
          <p:cNvPr id="4" name="Tijdelijke aanduiding voor voettekst 3">
            <a:extLst>
              <a:ext uri="{FF2B5EF4-FFF2-40B4-BE49-F238E27FC236}">
                <a16:creationId xmlns:a16="http://schemas.microsoft.com/office/drawing/2014/main" id="{68192938-8072-2CC4-C563-778A24AF4873}"/>
              </a:ext>
            </a:extLst>
          </p:cNvPr>
          <p:cNvSpPr>
            <a:spLocks noGrp="1"/>
          </p:cNvSpPr>
          <p:nvPr>
            <p:ph type="ftr" sz="quarter" idx="11"/>
          </p:nvPr>
        </p:nvSpPr>
        <p:spPr/>
        <p:txBody>
          <a:bodyPr/>
          <a:lstStyle/>
          <a:p>
            <a:pPr>
              <a:defRPr/>
            </a:pPr>
            <a:endParaRPr lang="nl-NL"/>
          </a:p>
        </p:txBody>
      </p:sp>
      <p:sp>
        <p:nvSpPr>
          <p:cNvPr id="5" name="Tijdelijke aanduiding voor dianummer 4">
            <a:extLst>
              <a:ext uri="{FF2B5EF4-FFF2-40B4-BE49-F238E27FC236}">
                <a16:creationId xmlns:a16="http://schemas.microsoft.com/office/drawing/2014/main" id="{6A588078-3F90-2030-92A6-565462E4EB0F}"/>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
        <p:nvSpPr>
          <p:cNvPr id="6" name="Titel 1">
            <a:extLst>
              <a:ext uri="{FF2B5EF4-FFF2-40B4-BE49-F238E27FC236}">
                <a16:creationId xmlns:a16="http://schemas.microsoft.com/office/drawing/2014/main" id="{DC7CF852-8078-D6B2-129C-19916F245D26}"/>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2" name="TextBox 52">
            <a:extLst>
              <a:ext uri="{FF2B5EF4-FFF2-40B4-BE49-F238E27FC236}">
                <a16:creationId xmlns:a16="http://schemas.microsoft.com/office/drawing/2014/main" id="{7FB5F5BB-60E8-B23F-F307-722D2CE6EEB1}"/>
              </a:ext>
            </a:extLst>
          </p:cNvPr>
          <p:cNvSpPr txBox="1"/>
          <p:nvPr/>
        </p:nvSpPr>
        <p:spPr>
          <a:xfrm>
            <a:off x="1631839" y="2635013"/>
            <a:ext cx="2435278" cy="230832"/>
          </a:xfrm>
          <a:prstGeom prst="rect">
            <a:avLst/>
          </a:prstGeom>
          <a:noFill/>
        </p:spPr>
        <p:txBody>
          <a:bodyPr wrap="square" rtlCol="0">
            <a:spAutoFit/>
          </a:bodyPr>
          <a:lstStyle/>
          <a:p>
            <a:pPr defTabSz="415427">
              <a:buClrTx/>
              <a:defRPr/>
            </a:pPr>
            <a:r>
              <a:rPr lang="nl-NL" sz="900" b="1" kern="1200" dirty="0">
                <a:solidFill>
                  <a:schemeClr val="tx1"/>
                </a:solidFill>
                <a:latin typeface="+mj-lt"/>
                <a:ea typeface="+mn-ea"/>
                <a:cs typeface="+mn-cs"/>
              </a:rPr>
              <a:t>DOELEN 2026</a:t>
            </a:r>
            <a:endParaRPr lang="nl-NL" sz="900" kern="1200" dirty="0">
              <a:solidFill>
                <a:schemeClr val="tx1"/>
              </a:solidFill>
              <a:latin typeface="+mj-lt"/>
              <a:ea typeface="+mn-ea"/>
              <a:cs typeface="+mn-cs"/>
            </a:endParaRPr>
          </a:p>
        </p:txBody>
      </p:sp>
      <p:sp>
        <p:nvSpPr>
          <p:cNvPr id="7" name="TextBox 53">
            <a:extLst>
              <a:ext uri="{FF2B5EF4-FFF2-40B4-BE49-F238E27FC236}">
                <a16:creationId xmlns:a16="http://schemas.microsoft.com/office/drawing/2014/main" id="{7735EEF5-2CCD-4271-7C2E-EC499F5F35FB}"/>
              </a:ext>
            </a:extLst>
          </p:cNvPr>
          <p:cNvSpPr txBox="1"/>
          <p:nvPr/>
        </p:nvSpPr>
        <p:spPr>
          <a:xfrm>
            <a:off x="1631839" y="3226116"/>
            <a:ext cx="2770064" cy="230832"/>
          </a:xfrm>
          <a:prstGeom prst="rect">
            <a:avLst/>
          </a:prstGeom>
          <a:noFill/>
        </p:spPr>
        <p:txBody>
          <a:bodyPr wrap="square" rtlCol="0">
            <a:spAutoFit/>
          </a:bodyPr>
          <a:lstStyle/>
          <a:p>
            <a:pPr defTabSz="415427">
              <a:buClrTx/>
              <a:defRPr/>
            </a:pPr>
            <a:r>
              <a:rPr lang="nl-NL" sz="900" b="1" kern="1200" dirty="0">
                <a:solidFill>
                  <a:schemeClr val="tx1"/>
                </a:solidFill>
                <a:latin typeface="+mj-lt"/>
                <a:ea typeface="+mn-ea"/>
                <a:cs typeface="+mn-cs"/>
              </a:rPr>
              <a:t>PLAN VAN AANPAK</a:t>
            </a:r>
            <a:endParaRPr lang="nl-NL" sz="900" kern="1200" dirty="0">
              <a:solidFill>
                <a:schemeClr val="tx1"/>
              </a:solidFill>
              <a:latin typeface="+mj-lt"/>
              <a:ea typeface="+mn-ea"/>
              <a:cs typeface="+mn-cs"/>
            </a:endParaRPr>
          </a:p>
        </p:txBody>
      </p:sp>
      <p:sp>
        <p:nvSpPr>
          <p:cNvPr id="8" name="TextBox 65">
            <a:extLst>
              <a:ext uri="{FF2B5EF4-FFF2-40B4-BE49-F238E27FC236}">
                <a16:creationId xmlns:a16="http://schemas.microsoft.com/office/drawing/2014/main" id="{4F0A0627-FA67-6B66-E6FD-8563887B6555}"/>
              </a:ext>
            </a:extLst>
          </p:cNvPr>
          <p:cNvSpPr txBox="1"/>
          <p:nvPr/>
        </p:nvSpPr>
        <p:spPr>
          <a:xfrm>
            <a:off x="1631837" y="4480928"/>
            <a:ext cx="2435277" cy="230832"/>
          </a:xfrm>
          <a:prstGeom prst="rect">
            <a:avLst/>
          </a:prstGeom>
          <a:noFill/>
        </p:spPr>
        <p:txBody>
          <a:bodyPr wrap="square" rtlCol="0">
            <a:spAutoFit/>
          </a:bodyPr>
          <a:lstStyle/>
          <a:p>
            <a:pPr defTabSz="415427">
              <a:buClrTx/>
              <a:defRPr/>
            </a:pPr>
            <a:r>
              <a:rPr lang="nl-NL" sz="900" b="1" kern="1200" dirty="0">
                <a:solidFill>
                  <a:schemeClr val="tx1"/>
                </a:solidFill>
                <a:latin typeface="+mj-lt"/>
              </a:rPr>
              <a:t>TAAKVERDELING</a:t>
            </a:r>
            <a:endParaRPr lang="nl-NL" sz="900" kern="1200" dirty="0">
              <a:solidFill>
                <a:schemeClr val="tx1"/>
              </a:solidFill>
              <a:latin typeface="+mj-lt"/>
            </a:endParaRPr>
          </a:p>
        </p:txBody>
      </p:sp>
      <p:sp>
        <p:nvSpPr>
          <p:cNvPr id="9" name="Oval 40">
            <a:extLst>
              <a:ext uri="{FF2B5EF4-FFF2-40B4-BE49-F238E27FC236}">
                <a16:creationId xmlns:a16="http://schemas.microsoft.com/office/drawing/2014/main" id="{421FAE62-F393-9810-42C4-15899922762D}"/>
              </a:ext>
            </a:extLst>
          </p:cNvPr>
          <p:cNvSpPr/>
          <p:nvPr/>
        </p:nvSpPr>
        <p:spPr>
          <a:xfrm rot="16200000" flipH="1">
            <a:off x="847374" y="2529321"/>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0" name="Oval 68">
            <a:extLst>
              <a:ext uri="{FF2B5EF4-FFF2-40B4-BE49-F238E27FC236}">
                <a16:creationId xmlns:a16="http://schemas.microsoft.com/office/drawing/2014/main" id="{3BEC5EF9-DE65-2641-AD92-E055374A0B85}"/>
              </a:ext>
            </a:extLst>
          </p:cNvPr>
          <p:cNvSpPr/>
          <p:nvPr/>
        </p:nvSpPr>
        <p:spPr>
          <a:xfrm rot="5400000" flipH="1">
            <a:off x="847374" y="3143741"/>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1" name="Oval 70">
            <a:extLst>
              <a:ext uri="{FF2B5EF4-FFF2-40B4-BE49-F238E27FC236}">
                <a16:creationId xmlns:a16="http://schemas.microsoft.com/office/drawing/2014/main" id="{C9F3DDA1-9E76-E7A1-F136-C0DBDCFF23A2}"/>
              </a:ext>
            </a:extLst>
          </p:cNvPr>
          <p:cNvSpPr/>
          <p:nvPr/>
        </p:nvSpPr>
        <p:spPr>
          <a:xfrm rot="16200000" flipH="1">
            <a:off x="847374" y="3758161"/>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2" name="Oval 72">
            <a:extLst>
              <a:ext uri="{FF2B5EF4-FFF2-40B4-BE49-F238E27FC236}">
                <a16:creationId xmlns:a16="http://schemas.microsoft.com/office/drawing/2014/main" id="{33B45539-3761-B1BD-E452-FF70015ADB67}"/>
              </a:ext>
            </a:extLst>
          </p:cNvPr>
          <p:cNvSpPr/>
          <p:nvPr/>
        </p:nvSpPr>
        <p:spPr>
          <a:xfrm rot="5400000" flipH="1">
            <a:off x="847375" y="4372582"/>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3" name="Oval 74">
            <a:extLst>
              <a:ext uri="{FF2B5EF4-FFF2-40B4-BE49-F238E27FC236}">
                <a16:creationId xmlns:a16="http://schemas.microsoft.com/office/drawing/2014/main" id="{5AC2E23F-70F9-6C61-1201-5D0E2CBECC0A}"/>
              </a:ext>
            </a:extLst>
          </p:cNvPr>
          <p:cNvSpPr/>
          <p:nvPr/>
        </p:nvSpPr>
        <p:spPr>
          <a:xfrm rot="16200000" flipH="1">
            <a:off x="847374" y="4988764"/>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4" name="Oval 78">
            <a:extLst>
              <a:ext uri="{FF2B5EF4-FFF2-40B4-BE49-F238E27FC236}">
                <a16:creationId xmlns:a16="http://schemas.microsoft.com/office/drawing/2014/main" id="{2A8C525D-13B8-E900-01D9-F897182FC09A}"/>
              </a:ext>
            </a:extLst>
          </p:cNvPr>
          <p:cNvSpPr/>
          <p:nvPr/>
        </p:nvSpPr>
        <p:spPr>
          <a:xfrm rot="5400000" flipH="1">
            <a:off x="847374" y="1913138"/>
            <a:ext cx="614420" cy="454031"/>
          </a:xfrm>
          <a:prstGeom prst="ellipse">
            <a:avLst/>
          </a:prstGeom>
          <a:no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5427">
              <a:buClrTx/>
              <a:defRPr/>
            </a:pPr>
            <a:endParaRPr lang="nl-NL" sz="1350" kern="1200">
              <a:solidFill>
                <a:srgbClr val="000000"/>
              </a:solidFill>
              <a:latin typeface="Neuton Light"/>
            </a:endParaRPr>
          </a:p>
        </p:txBody>
      </p:sp>
      <p:sp>
        <p:nvSpPr>
          <p:cNvPr id="15" name="Arc 29">
            <a:extLst>
              <a:ext uri="{FF2B5EF4-FFF2-40B4-BE49-F238E27FC236}">
                <a16:creationId xmlns:a16="http://schemas.microsoft.com/office/drawing/2014/main" id="{4BCD5723-5913-2D93-B6A6-9E0B9315B0E6}"/>
              </a:ext>
            </a:extLst>
          </p:cNvPr>
          <p:cNvSpPr/>
          <p:nvPr/>
        </p:nvSpPr>
        <p:spPr>
          <a:xfrm rot="16200000" flipH="1">
            <a:off x="847374" y="2529321"/>
            <a:ext cx="614420" cy="454031"/>
          </a:xfrm>
          <a:prstGeom prst="arc">
            <a:avLst>
              <a:gd name="adj1" fmla="val 10766207"/>
              <a:gd name="adj2" fmla="val 0"/>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5427">
              <a:buClrTx/>
              <a:defRPr/>
            </a:pPr>
            <a:endParaRPr lang="nl-NL" sz="1350" kern="1200">
              <a:solidFill>
                <a:srgbClr val="000000"/>
              </a:solidFill>
              <a:latin typeface="Neuton Light"/>
            </a:endParaRPr>
          </a:p>
        </p:txBody>
      </p:sp>
      <p:sp>
        <p:nvSpPr>
          <p:cNvPr id="16" name="Arc 55">
            <a:extLst>
              <a:ext uri="{FF2B5EF4-FFF2-40B4-BE49-F238E27FC236}">
                <a16:creationId xmlns:a16="http://schemas.microsoft.com/office/drawing/2014/main" id="{C9DE8463-7F92-55B8-8544-9F4C30D0B69A}"/>
              </a:ext>
            </a:extLst>
          </p:cNvPr>
          <p:cNvSpPr/>
          <p:nvPr/>
        </p:nvSpPr>
        <p:spPr>
          <a:xfrm rot="5400000" flipH="1">
            <a:off x="847374" y="3143741"/>
            <a:ext cx="614420" cy="454031"/>
          </a:xfrm>
          <a:prstGeom prst="arc">
            <a:avLst>
              <a:gd name="adj1" fmla="val 10766207"/>
              <a:gd name="adj2" fmla="val 0"/>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5427">
              <a:buClrTx/>
              <a:defRPr/>
            </a:pPr>
            <a:endParaRPr lang="nl-NL" sz="1350" kern="1200">
              <a:solidFill>
                <a:srgbClr val="000000"/>
              </a:solidFill>
              <a:latin typeface="Neuton Light"/>
            </a:endParaRPr>
          </a:p>
        </p:txBody>
      </p:sp>
      <p:sp>
        <p:nvSpPr>
          <p:cNvPr id="17" name="Arc 69">
            <a:extLst>
              <a:ext uri="{FF2B5EF4-FFF2-40B4-BE49-F238E27FC236}">
                <a16:creationId xmlns:a16="http://schemas.microsoft.com/office/drawing/2014/main" id="{3776BBB2-FEFE-19DD-5954-B347D0BD3323}"/>
              </a:ext>
            </a:extLst>
          </p:cNvPr>
          <p:cNvSpPr/>
          <p:nvPr/>
        </p:nvSpPr>
        <p:spPr>
          <a:xfrm rot="16200000" flipH="1">
            <a:off x="847374" y="3758161"/>
            <a:ext cx="614420" cy="454031"/>
          </a:xfrm>
          <a:prstGeom prst="arc">
            <a:avLst>
              <a:gd name="adj1" fmla="val 10766207"/>
              <a:gd name="adj2" fmla="val 0"/>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5427">
              <a:buClrTx/>
              <a:defRPr/>
            </a:pPr>
            <a:endParaRPr lang="nl-NL" sz="1350" kern="1200">
              <a:solidFill>
                <a:srgbClr val="000000"/>
              </a:solidFill>
              <a:latin typeface="Neuton Light"/>
            </a:endParaRPr>
          </a:p>
        </p:txBody>
      </p:sp>
      <p:sp>
        <p:nvSpPr>
          <p:cNvPr id="18" name="Arc 71">
            <a:extLst>
              <a:ext uri="{FF2B5EF4-FFF2-40B4-BE49-F238E27FC236}">
                <a16:creationId xmlns:a16="http://schemas.microsoft.com/office/drawing/2014/main" id="{4F372E18-24D3-2E0A-F2D2-327E176081DD}"/>
              </a:ext>
            </a:extLst>
          </p:cNvPr>
          <p:cNvSpPr/>
          <p:nvPr/>
        </p:nvSpPr>
        <p:spPr>
          <a:xfrm rot="5400000" flipH="1">
            <a:off x="847375" y="4372582"/>
            <a:ext cx="614420" cy="454031"/>
          </a:xfrm>
          <a:prstGeom prst="arc">
            <a:avLst>
              <a:gd name="adj1" fmla="val 10766207"/>
              <a:gd name="adj2" fmla="val 0"/>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5427">
              <a:buClrTx/>
              <a:defRPr/>
            </a:pPr>
            <a:endParaRPr lang="nl-NL" sz="1350" kern="1200">
              <a:solidFill>
                <a:srgbClr val="000000"/>
              </a:solidFill>
              <a:latin typeface="Neuton Light"/>
            </a:endParaRPr>
          </a:p>
        </p:txBody>
      </p:sp>
      <p:sp>
        <p:nvSpPr>
          <p:cNvPr id="19" name="TextBox 79">
            <a:extLst>
              <a:ext uri="{FF2B5EF4-FFF2-40B4-BE49-F238E27FC236}">
                <a16:creationId xmlns:a16="http://schemas.microsoft.com/office/drawing/2014/main" id="{624241C5-5CDF-E0E2-3FD0-D16138FD2203}"/>
              </a:ext>
            </a:extLst>
          </p:cNvPr>
          <p:cNvSpPr txBox="1"/>
          <p:nvPr/>
        </p:nvSpPr>
        <p:spPr>
          <a:xfrm>
            <a:off x="949637" y="2558060"/>
            <a:ext cx="409891" cy="348109"/>
          </a:xfrm>
          <a:prstGeom prst="rect">
            <a:avLst/>
          </a:prstGeom>
          <a:noFill/>
        </p:spPr>
        <p:txBody>
          <a:bodyPr wrap="square" rtlCol="0">
            <a:spAutoFit/>
          </a:bodyPr>
          <a:lstStyle/>
          <a:p>
            <a:pPr algn="ctr" defTabSz="415427">
              <a:buClrTx/>
              <a:defRPr/>
            </a:pPr>
            <a:r>
              <a:rPr lang="nl-NL" sz="1662" b="1" kern="1200" dirty="0">
                <a:latin typeface="Montserrat Bold"/>
                <a:ea typeface="+mn-ea"/>
                <a:cs typeface="+mn-cs"/>
              </a:rPr>
              <a:t>1</a:t>
            </a:r>
            <a:endParaRPr lang="nl-NL" sz="1662" kern="1200" dirty="0">
              <a:latin typeface="Neuton Light"/>
              <a:ea typeface="+mn-ea"/>
              <a:cs typeface="+mn-cs"/>
            </a:endParaRPr>
          </a:p>
        </p:txBody>
      </p:sp>
      <p:pic>
        <p:nvPicPr>
          <p:cNvPr id="20" name="Graphic 19" descr="Document with solid fill">
            <a:extLst>
              <a:ext uri="{FF2B5EF4-FFF2-40B4-BE49-F238E27FC236}">
                <a16:creationId xmlns:a16="http://schemas.microsoft.com/office/drawing/2014/main" id="{0C546323-ADCE-7509-79A1-262244D9F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205" y="1977248"/>
            <a:ext cx="240760" cy="325809"/>
          </a:xfrm>
          <a:prstGeom prst="rect">
            <a:avLst/>
          </a:prstGeom>
        </p:spPr>
      </p:pic>
      <p:sp>
        <p:nvSpPr>
          <p:cNvPr id="21" name="TextBox 56">
            <a:extLst>
              <a:ext uri="{FF2B5EF4-FFF2-40B4-BE49-F238E27FC236}">
                <a16:creationId xmlns:a16="http://schemas.microsoft.com/office/drawing/2014/main" id="{4495863A-E0EB-C470-B65E-948831B87015}"/>
              </a:ext>
            </a:extLst>
          </p:cNvPr>
          <p:cNvSpPr txBox="1"/>
          <p:nvPr/>
        </p:nvSpPr>
        <p:spPr>
          <a:xfrm>
            <a:off x="949637" y="3167875"/>
            <a:ext cx="409891" cy="348109"/>
          </a:xfrm>
          <a:prstGeom prst="rect">
            <a:avLst/>
          </a:prstGeom>
          <a:noFill/>
        </p:spPr>
        <p:txBody>
          <a:bodyPr wrap="square" rtlCol="0">
            <a:spAutoFit/>
          </a:bodyPr>
          <a:lstStyle/>
          <a:p>
            <a:pPr algn="ctr" defTabSz="415427">
              <a:buClrTx/>
              <a:defRPr/>
            </a:pPr>
            <a:r>
              <a:rPr lang="nl-NL" sz="1662" b="1" kern="1200" dirty="0">
                <a:latin typeface="Montserrat Bold"/>
                <a:ea typeface="+mn-ea"/>
                <a:cs typeface="+mn-cs"/>
              </a:rPr>
              <a:t>2</a:t>
            </a:r>
            <a:endParaRPr lang="nl-NL" sz="1662" kern="1200" dirty="0">
              <a:latin typeface="Neuton Light"/>
              <a:ea typeface="+mn-ea"/>
              <a:cs typeface="+mn-cs"/>
            </a:endParaRPr>
          </a:p>
        </p:txBody>
      </p:sp>
      <p:sp>
        <p:nvSpPr>
          <p:cNvPr id="22" name="TextBox 57">
            <a:extLst>
              <a:ext uri="{FF2B5EF4-FFF2-40B4-BE49-F238E27FC236}">
                <a16:creationId xmlns:a16="http://schemas.microsoft.com/office/drawing/2014/main" id="{F9044A28-BF74-9CB0-55ED-8AC7A1833F01}"/>
              </a:ext>
            </a:extLst>
          </p:cNvPr>
          <p:cNvSpPr txBox="1"/>
          <p:nvPr/>
        </p:nvSpPr>
        <p:spPr>
          <a:xfrm>
            <a:off x="949637" y="4387506"/>
            <a:ext cx="409891" cy="348109"/>
          </a:xfrm>
          <a:prstGeom prst="rect">
            <a:avLst/>
          </a:prstGeom>
          <a:noFill/>
        </p:spPr>
        <p:txBody>
          <a:bodyPr wrap="square" rtlCol="0">
            <a:spAutoFit/>
          </a:bodyPr>
          <a:lstStyle/>
          <a:p>
            <a:pPr algn="ctr" defTabSz="415427">
              <a:buClrTx/>
              <a:defRPr/>
            </a:pPr>
            <a:r>
              <a:rPr lang="nl-NL" sz="1662" b="1" kern="1200" dirty="0">
                <a:latin typeface="Montserrat Bold"/>
                <a:ea typeface="+mn-ea"/>
                <a:cs typeface="+mn-cs"/>
              </a:rPr>
              <a:t>4</a:t>
            </a:r>
            <a:endParaRPr lang="nl-NL" sz="1662" kern="1200" dirty="0">
              <a:latin typeface="Neuton Light"/>
              <a:ea typeface="+mn-ea"/>
              <a:cs typeface="+mn-cs"/>
            </a:endParaRPr>
          </a:p>
        </p:txBody>
      </p:sp>
      <p:sp>
        <p:nvSpPr>
          <p:cNvPr id="23" name="TextBox 58">
            <a:extLst>
              <a:ext uri="{FF2B5EF4-FFF2-40B4-BE49-F238E27FC236}">
                <a16:creationId xmlns:a16="http://schemas.microsoft.com/office/drawing/2014/main" id="{451F8922-989A-C878-8786-35D7AEF33A2F}"/>
              </a:ext>
            </a:extLst>
          </p:cNvPr>
          <p:cNvSpPr txBox="1"/>
          <p:nvPr/>
        </p:nvSpPr>
        <p:spPr>
          <a:xfrm>
            <a:off x="949637" y="3777689"/>
            <a:ext cx="409891" cy="348109"/>
          </a:xfrm>
          <a:prstGeom prst="rect">
            <a:avLst/>
          </a:prstGeom>
          <a:noFill/>
        </p:spPr>
        <p:txBody>
          <a:bodyPr wrap="square" rtlCol="0">
            <a:spAutoFit/>
          </a:bodyPr>
          <a:lstStyle/>
          <a:p>
            <a:pPr algn="ctr" defTabSz="415427">
              <a:buClrTx/>
              <a:defRPr/>
            </a:pPr>
            <a:r>
              <a:rPr lang="nl-NL" sz="1662" b="1" kern="1200" dirty="0">
                <a:latin typeface="Montserrat Bold"/>
                <a:ea typeface="+mn-ea"/>
                <a:cs typeface="+mn-cs"/>
              </a:rPr>
              <a:t>3</a:t>
            </a:r>
            <a:endParaRPr lang="nl-NL" sz="1662" kern="1200" dirty="0">
              <a:latin typeface="Neuton Light"/>
              <a:ea typeface="+mn-ea"/>
              <a:cs typeface="+mn-cs"/>
            </a:endParaRPr>
          </a:p>
        </p:txBody>
      </p:sp>
      <p:sp>
        <p:nvSpPr>
          <p:cNvPr id="24" name="TextBox 59">
            <a:extLst>
              <a:ext uri="{FF2B5EF4-FFF2-40B4-BE49-F238E27FC236}">
                <a16:creationId xmlns:a16="http://schemas.microsoft.com/office/drawing/2014/main" id="{C1D71423-9AA3-E079-C700-FD16B3938BCD}"/>
              </a:ext>
            </a:extLst>
          </p:cNvPr>
          <p:cNvSpPr txBox="1"/>
          <p:nvPr/>
        </p:nvSpPr>
        <p:spPr>
          <a:xfrm>
            <a:off x="1631839" y="2032311"/>
            <a:ext cx="2254423" cy="230832"/>
          </a:xfrm>
          <a:prstGeom prst="rect">
            <a:avLst/>
          </a:prstGeom>
          <a:noFill/>
          <a:ln>
            <a:noFill/>
          </a:ln>
        </p:spPr>
        <p:txBody>
          <a:bodyPr wrap="square" rtlCol="0">
            <a:spAutoFit/>
          </a:bodyPr>
          <a:lstStyle/>
          <a:p>
            <a:pPr defTabSz="415427">
              <a:buClrTx/>
              <a:defRPr/>
            </a:pPr>
            <a:r>
              <a:rPr lang="nl-NL" sz="900" kern="1200" dirty="0">
                <a:solidFill>
                  <a:schemeClr val="tx1"/>
                </a:solidFill>
                <a:latin typeface="+mj-lt"/>
                <a:ea typeface="+mn-ea"/>
                <a:cs typeface="+mn-cs"/>
              </a:rPr>
              <a:t>INTRODUCTIE &amp; TERUGBLIKKEN</a:t>
            </a:r>
          </a:p>
        </p:txBody>
      </p:sp>
      <p:sp>
        <p:nvSpPr>
          <p:cNvPr id="25" name="TextBox 60">
            <a:extLst>
              <a:ext uri="{FF2B5EF4-FFF2-40B4-BE49-F238E27FC236}">
                <a16:creationId xmlns:a16="http://schemas.microsoft.com/office/drawing/2014/main" id="{68BFBA25-8EC1-CE8D-C8C4-6C74526C8112}"/>
              </a:ext>
            </a:extLst>
          </p:cNvPr>
          <p:cNvSpPr txBox="1"/>
          <p:nvPr/>
        </p:nvSpPr>
        <p:spPr>
          <a:xfrm>
            <a:off x="1631837" y="5092932"/>
            <a:ext cx="2435277" cy="230832"/>
          </a:xfrm>
          <a:prstGeom prst="rect">
            <a:avLst/>
          </a:prstGeom>
          <a:noFill/>
        </p:spPr>
        <p:txBody>
          <a:bodyPr wrap="square" rtlCol="0">
            <a:spAutoFit/>
          </a:bodyPr>
          <a:lstStyle/>
          <a:p>
            <a:pPr defTabSz="415427">
              <a:buClrTx/>
              <a:defRPr/>
            </a:pPr>
            <a:r>
              <a:rPr lang="nl-NL" sz="900" kern="1200" dirty="0">
                <a:solidFill>
                  <a:schemeClr val="tx1"/>
                </a:solidFill>
                <a:latin typeface="+mj-lt"/>
                <a:ea typeface="+mn-ea"/>
                <a:cs typeface="+mn-cs"/>
              </a:rPr>
              <a:t>VRAGEN</a:t>
            </a:r>
          </a:p>
        </p:txBody>
      </p:sp>
      <p:sp>
        <p:nvSpPr>
          <p:cNvPr id="26" name="Tekstvak 25">
            <a:extLst>
              <a:ext uri="{FF2B5EF4-FFF2-40B4-BE49-F238E27FC236}">
                <a16:creationId xmlns:a16="http://schemas.microsoft.com/office/drawing/2014/main" id="{3380A6A4-A884-3EE3-D1DD-8979C607B6AC}"/>
              </a:ext>
            </a:extLst>
          </p:cNvPr>
          <p:cNvSpPr txBox="1"/>
          <p:nvPr/>
        </p:nvSpPr>
        <p:spPr>
          <a:xfrm>
            <a:off x="5075538" y="1596200"/>
            <a:ext cx="703826" cy="220188"/>
          </a:xfrm>
          <a:prstGeom prst="rect">
            <a:avLst/>
          </a:prstGeom>
          <a:noFill/>
        </p:spPr>
        <p:txBody>
          <a:bodyPr wrap="square" rtlCol="0">
            <a:spAutoFit/>
          </a:bodyPr>
          <a:lstStyle/>
          <a:p>
            <a:pPr algn="ctr"/>
            <a:r>
              <a:rPr lang="nl-NL" sz="831" b="1" dirty="0">
                <a:latin typeface="Montserrat-Bold" panose="02000505000000020004" pitchFamily="2" charset="0"/>
              </a:rPr>
              <a:t>TIJD</a:t>
            </a:r>
          </a:p>
        </p:txBody>
      </p:sp>
      <p:sp>
        <p:nvSpPr>
          <p:cNvPr id="27" name="Tekstvak 26">
            <a:extLst>
              <a:ext uri="{FF2B5EF4-FFF2-40B4-BE49-F238E27FC236}">
                <a16:creationId xmlns:a16="http://schemas.microsoft.com/office/drawing/2014/main" id="{DD11744E-58AF-3E95-168B-DF475F2FA5D8}"/>
              </a:ext>
            </a:extLst>
          </p:cNvPr>
          <p:cNvSpPr txBox="1"/>
          <p:nvPr/>
        </p:nvSpPr>
        <p:spPr>
          <a:xfrm>
            <a:off x="5310442" y="2019260"/>
            <a:ext cx="1623646" cy="220188"/>
          </a:xfrm>
          <a:prstGeom prst="rect">
            <a:avLst/>
          </a:prstGeom>
          <a:noFill/>
        </p:spPr>
        <p:txBody>
          <a:bodyPr wrap="square" rtlCol="0">
            <a:spAutoFit/>
          </a:bodyPr>
          <a:lstStyle/>
          <a:p>
            <a:r>
              <a:rPr lang="nl-NL" sz="831" b="1" dirty="0">
                <a:latin typeface="Montserrat-Bold" panose="02000505000000020004" pitchFamily="2" charset="0"/>
              </a:rPr>
              <a:t>5</a:t>
            </a:r>
          </a:p>
        </p:txBody>
      </p:sp>
      <p:sp>
        <p:nvSpPr>
          <p:cNvPr id="28" name="Tekstvak 27">
            <a:extLst>
              <a:ext uri="{FF2B5EF4-FFF2-40B4-BE49-F238E27FC236}">
                <a16:creationId xmlns:a16="http://schemas.microsoft.com/office/drawing/2014/main" id="{52983B2A-4645-EE59-EE3B-AA2AA10EA6EF}"/>
              </a:ext>
            </a:extLst>
          </p:cNvPr>
          <p:cNvSpPr txBox="1"/>
          <p:nvPr/>
        </p:nvSpPr>
        <p:spPr>
          <a:xfrm>
            <a:off x="5310442" y="2621963"/>
            <a:ext cx="1623646" cy="220188"/>
          </a:xfrm>
          <a:prstGeom prst="rect">
            <a:avLst/>
          </a:prstGeom>
          <a:noFill/>
        </p:spPr>
        <p:txBody>
          <a:bodyPr wrap="square" rtlCol="0">
            <a:spAutoFit/>
          </a:bodyPr>
          <a:lstStyle/>
          <a:p>
            <a:r>
              <a:rPr lang="nl-NL" sz="831" b="1" dirty="0">
                <a:latin typeface="Montserrat-Bold" panose="02000505000000020004" pitchFamily="2" charset="0"/>
              </a:rPr>
              <a:t>5</a:t>
            </a:r>
          </a:p>
        </p:txBody>
      </p:sp>
      <p:sp>
        <p:nvSpPr>
          <p:cNvPr id="29" name="Tekstvak 28">
            <a:extLst>
              <a:ext uri="{FF2B5EF4-FFF2-40B4-BE49-F238E27FC236}">
                <a16:creationId xmlns:a16="http://schemas.microsoft.com/office/drawing/2014/main" id="{E136AD72-3C5E-726D-4FD9-26F009CE4B00}"/>
              </a:ext>
            </a:extLst>
          </p:cNvPr>
          <p:cNvSpPr txBox="1"/>
          <p:nvPr/>
        </p:nvSpPr>
        <p:spPr>
          <a:xfrm>
            <a:off x="5310442" y="3226116"/>
            <a:ext cx="1623646" cy="220188"/>
          </a:xfrm>
          <a:prstGeom prst="rect">
            <a:avLst/>
          </a:prstGeom>
          <a:noFill/>
        </p:spPr>
        <p:txBody>
          <a:bodyPr wrap="square" rtlCol="0">
            <a:spAutoFit/>
          </a:bodyPr>
          <a:lstStyle/>
          <a:p>
            <a:r>
              <a:rPr lang="nl-NL" sz="831" b="1" dirty="0">
                <a:latin typeface="Montserrat-Bold" panose="02000505000000020004" pitchFamily="2" charset="0"/>
              </a:rPr>
              <a:t>5</a:t>
            </a:r>
          </a:p>
        </p:txBody>
      </p:sp>
      <p:sp>
        <p:nvSpPr>
          <p:cNvPr id="30" name="Tekstvak 29">
            <a:extLst>
              <a:ext uri="{FF2B5EF4-FFF2-40B4-BE49-F238E27FC236}">
                <a16:creationId xmlns:a16="http://schemas.microsoft.com/office/drawing/2014/main" id="{B4D7BCCA-19B6-46A7-0A00-8A1ADFA726AE}"/>
              </a:ext>
            </a:extLst>
          </p:cNvPr>
          <p:cNvSpPr txBox="1"/>
          <p:nvPr/>
        </p:nvSpPr>
        <p:spPr>
          <a:xfrm>
            <a:off x="5310442" y="3845520"/>
            <a:ext cx="1623646" cy="220188"/>
          </a:xfrm>
          <a:prstGeom prst="rect">
            <a:avLst/>
          </a:prstGeom>
          <a:noFill/>
        </p:spPr>
        <p:txBody>
          <a:bodyPr wrap="square" rtlCol="0">
            <a:spAutoFit/>
          </a:bodyPr>
          <a:lstStyle/>
          <a:p>
            <a:r>
              <a:rPr lang="nl-NL" sz="831" b="1" dirty="0">
                <a:latin typeface="Montserrat-Bold" panose="02000505000000020004" pitchFamily="2" charset="0"/>
              </a:rPr>
              <a:t>3</a:t>
            </a:r>
          </a:p>
        </p:txBody>
      </p:sp>
      <p:sp>
        <p:nvSpPr>
          <p:cNvPr id="31" name="Tekstvak 30">
            <a:extLst>
              <a:ext uri="{FF2B5EF4-FFF2-40B4-BE49-F238E27FC236}">
                <a16:creationId xmlns:a16="http://schemas.microsoft.com/office/drawing/2014/main" id="{7F2E5441-D507-0508-767F-9418C692A405}"/>
              </a:ext>
            </a:extLst>
          </p:cNvPr>
          <p:cNvSpPr txBox="1"/>
          <p:nvPr/>
        </p:nvSpPr>
        <p:spPr>
          <a:xfrm>
            <a:off x="5310442" y="4467878"/>
            <a:ext cx="1623646" cy="220188"/>
          </a:xfrm>
          <a:prstGeom prst="rect">
            <a:avLst/>
          </a:prstGeom>
          <a:noFill/>
        </p:spPr>
        <p:txBody>
          <a:bodyPr wrap="square" rtlCol="0">
            <a:spAutoFit/>
          </a:bodyPr>
          <a:lstStyle/>
          <a:p>
            <a:r>
              <a:rPr lang="nl-NL" sz="831" b="1" dirty="0">
                <a:latin typeface="Montserrat-Bold" panose="02000505000000020004" pitchFamily="2" charset="0"/>
              </a:rPr>
              <a:t>2</a:t>
            </a:r>
          </a:p>
        </p:txBody>
      </p:sp>
      <p:sp>
        <p:nvSpPr>
          <p:cNvPr id="32" name="Tekstvak 31">
            <a:extLst>
              <a:ext uri="{FF2B5EF4-FFF2-40B4-BE49-F238E27FC236}">
                <a16:creationId xmlns:a16="http://schemas.microsoft.com/office/drawing/2014/main" id="{B2D43A3F-BDDC-F563-861B-EFACFC8B8221}"/>
              </a:ext>
            </a:extLst>
          </p:cNvPr>
          <p:cNvSpPr txBox="1"/>
          <p:nvPr/>
        </p:nvSpPr>
        <p:spPr>
          <a:xfrm>
            <a:off x="5310442" y="5090236"/>
            <a:ext cx="1623646" cy="220188"/>
          </a:xfrm>
          <a:prstGeom prst="rect">
            <a:avLst/>
          </a:prstGeom>
          <a:noFill/>
        </p:spPr>
        <p:txBody>
          <a:bodyPr wrap="square" rtlCol="0">
            <a:spAutoFit/>
          </a:bodyPr>
          <a:lstStyle/>
          <a:p>
            <a:r>
              <a:rPr lang="nl-NL" sz="831" b="1" i="1" dirty="0">
                <a:latin typeface="Montserrat-Bold" panose="02000505000000020004" pitchFamily="2" charset="0"/>
              </a:rPr>
              <a:t>tbc</a:t>
            </a:r>
          </a:p>
        </p:txBody>
      </p:sp>
      <p:sp>
        <p:nvSpPr>
          <p:cNvPr id="33" name="TextBox 53">
            <a:extLst>
              <a:ext uri="{FF2B5EF4-FFF2-40B4-BE49-F238E27FC236}">
                <a16:creationId xmlns:a16="http://schemas.microsoft.com/office/drawing/2014/main" id="{AF85A73C-AEE6-D1F9-843E-D0D4DB3C25E9}"/>
              </a:ext>
            </a:extLst>
          </p:cNvPr>
          <p:cNvSpPr txBox="1"/>
          <p:nvPr/>
        </p:nvSpPr>
        <p:spPr>
          <a:xfrm>
            <a:off x="1631838" y="3862936"/>
            <a:ext cx="2770064" cy="230832"/>
          </a:xfrm>
          <a:prstGeom prst="rect">
            <a:avLst/>
          </a:prstGeom>
          <a:noFill/>
        </p:spPr>
        <p:txBody>
          <a:bodyPr wrap="square" rtlCol="0">
            <a:spAutoFit/>
          </a:bodyPr>
          <a:lstStyle/>
          <a:p>
            <a:pPr defTabSz="415427">
              <a:buClrTx/>
              <a:defRPr/>
            </a:pPr>
            <a:r>
              <a:rPr lang="nl-NL" sz="900" b="1" kern="1200" dirty="0">
                <a:solidFill>
                  <a:schemeClr val="tx1"/>
                </a:solidFill>
                <a:latin typeface="+mj-lt"/>
                <a:ea typeface="+mn-ea"/>
                <a:cs typeface="+mn-cs"/>
              </a:rPr>
              <a:t>FINANCIELE MIDDELEN</a:t>
            </a:r>
            <a:endParaRPr lang="nl-NL" sz="900" kern="1200" dirty="0">
              <a:solidFill>
                <a:schemeClr val="tx1"/>
              </a:solidFill>
              <a:latin typeface="+mj-lt"/>
              <a:ea typeface="+mn-ea"/>
              <a:cs typeface="+mn-cs"/>
            </a:endParaRPr>
          </a:p>
        </p:txBody>
      </p:sp>
      <p:pic>
        <p:nvPicPr>
          <p:cNvPr id="34" name="Graphic 33" descr="Vraagteken met effen opvulling">
            <a:extLst>
              <a:ext uri="{FF2B5EF4-FFF2-40B4-BE49-F238E27FC236}">
                <a16:creationId xmlns:a16="http://schemas.microsoft.com/office/drawing/2014/main" id="{FAA915CB-FEBA-F625-4BFF-224288D20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052" y="5024941"/>
            <a:ext cx="309735" cy="412980"/>
          </a:xfrm>
          <a:prstGeom prst="rect">
            <a:avLst/>
          </a:prstGeom>
        </p:spPr>
      </p:pic>
    </p:spTree>
    <p:extLst>
      <p:ext uri="{BB962C8B-B14F-4D97-AF65-F5344CB8AC3E}">
        <p14:creationId xmlns:p14="http://schemas.microsoft.com/office/powerpoint/2010/main" val="992533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tteam tot 3p" preserve="1">
  <p:cSld name="Projecttteam tot 3p">
    <p:spTree>
      <p:nvGrpSpPr>
        <p:cNvPr id="1" name="Shape 1815"/>
        <p:cNvGrpSpPr/>
        <p:nvPr/>
      </p:nvGrpSpPr>
      <p:grpSpPr>
        <a:xfrm>
          <a:off x="0" y="0"/>
          <a:ext cx="0" cy="0"/>
          <a:chOff x="0" y="0"/>
          <a:chExt cx="0" cy="0"/>
        </a:xfrm>
      </p:grpSpPr>
      <p:sp>
        <p:nvSpPr>
          <p:cNvPr id="1816" name="Google Shape;1816;p286"/>
          <p:cNvSpPr txBox="1">
            <a:spLocks noGrp="1"/>
          </p:cNvSpPr>
          <p:nvPr>
            <p:ph type="body" idx="1"/>
          </p:nvPr>
        </p:nvSpPr>
        <p:spPr>
          <a:xfrm>
            <a:off x="1726092" y="1910586"/>
            <a:ext cx="2243601" cy="358425"/>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2pPr>
            <a:lvl3pPr marL="949593" marR="0" lvl="2"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3pPr>
            <a:lvl4pPr marL="1266124" marR="0" lvl="3"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4pPr>
            <a:lvl5pPr marL="1582655" marR="0" lvl="4"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818" name="Google Shape;1818;p286"/>
          <p:cNvSpPr txBox="1">
            <a:spLocks noGrp="1"/>
          </p:cNvSpPr>
          <p:nvPr>
            <p:ph type="body" idx="2"/>
          </p:nvPr>
        </p:nvSpPr>
        <p:spPr>
          <a:xfrm>
            <a:off x="1726090" y="2228283"/>
            <a:ext cx="2669501" cy="596781"/>
          </a:xfrm>
          <a:prstGeom prst="rect">
            <a:avLst/>
          </a:prstGeom>
          <a:noFill/>
          <a:ln>
            <a:noFill/>
          </a:ln>
        </p:spPr>
        <p:txBody>
          <a:bodyPr spcFirstLastPara="1" wrap="square" lIns="110650" tIns="55300" rIns="110650" bIns="55300" anchor="t" anchorCtr="0">
            <a:noAutofit/>
          </a:bodyPr>
          <a:lstStyle>
            <a:lvl1pPr marL="316532" marR="0" lvl="0" indent="-219813" algn="l" rtl="0">
              <a:lnSpc>
                <a:spcPct val="100000"/>
              </a:lnSpc>
              <a:spcBef>
                <a:spcPts val="194"/>
              </a:spcBef>
              <a:spcAft>
                <a:spcPts val="0"/>
              </a:spcAft>
              <a:buClr>
                <a:srgbClr val="000000"/>
              </a:buClr>
              <a:buSzPts val="1400"/>
              <a:buFont typeface="Arial"/>
              <a:buChar char="•"/>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821" name="Google Shape;1821;p286"/>
          <p:cNvSpPr txBox="1">
            <a:spLocks noGrp="1"/>
          </p:cNvSpPr>
          <p:nvPr>
            <p:ph type="body" idx="4"/>
          </p:nvPr>
        </p:nvSpPr>
        <p:spPr>
          <a:xfrm>
            <a:off x="1726092" y="3338096"/>
            <a:ext cx="2243601" cy="358425"/>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2pPr>
            <a:lvl3pPr marL="949593" marR="0" lvl="2"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3pPr>
            <a:lvl4pPr marL="1266124" marR="0" lvl="3"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4pPr>
            <a:lvl5pPr marL="1582655" marR="0" lvl="4"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822" name="Google Shape;1822;p286"/>
          <p:cNvSpPr txBox="1">
            <a:spLocks noGrp="1"/>
          </p:cNvSpPr>
          <p:nvPr>
            <p:ph type="body" idx="5"/>
          </p:nvPr>
        </p:nvSpPr>
        <p:spPr>
          <a:xfrm>
            <a:off x="1726090" y="3622441"/>
            <a:ext cx="2669499" cy="596781"/>
          </a:xfrm>
          <a:prstGeom prst="rect">
            <a:avLst/>
          </a:prstGeom>
          <a:noFill/>
          <a:ln>
            <a:noFill/>
          </a:ln>
        </p:spPr>
        <p:txBody>
          <a:bodyPr spcFirstLastPara="1" wrap="square" lIns="110650" tIns="55300" rIns="110650" bIns="55300" anchor="t" anchorCtr="0">
            <a:noAutofit/>
          </a:bodyPr>
          <a:lstStyle>
            <a:lvl1pPr marL="316532" marR="0" lvl="0" indent="-219813" algn="l" rtl="0">
              <a:lnSpc>
                <a:spcPct val="100000"/>
              </a:lnSpc>
              <a:spcBef>
                <a:spcPts val="194"/>
              </a:spcBef>
              <a:spcAft>
                <a:spcPts val="0"/>
              </a:spcAft>
              <a:buClr>
                <a:srgbClr val="000000"/>
              </a:buClr>
              <a:buSzPts val="1400"/>
              <a:buFont typeface="Arial"/>
              <a:buChar char="•"/>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823" name="Google Shape;1823;p286"/>
          <p:cNvSpPr txBox="1">
            <a:spLocks noGrp="1"/>
          </p:cNvSpPr>
          <p:nvPr>
            <p:ph type="body" idx="6"/>
          </p:nvPr>
        </p:nvSpPr>
        <p:spPr>
          <a:xfrm>
            <a:off x="1726092" y="4704695"/>
            <a:ext cx="2243601" cy="358425"/>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2pPr>
            <a:lvl3pPr marL="949593" marR="0" lvl="2"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3pPr>
            <a:lvl4pPr marL="1266124" marR="0" lvl="3"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4pPr>
            <a:lvl5pPr marL="1582655" marR="0" lvl="4" indent="-219813" algn="l" rtl="0">
              <a:lnSpc>
                <a:spcPct val="100000"/>
              </a:lnSpc>
              <a:spcBef>
                <a:spcPts val="194"/>
              </a:spcBef>
              <a:spcAft>
                <a:spcPts val="0"/>
              </a:spcAft>
              <a:buClr>
                <a:srgbClr val="000000"/>
              </a:buClr>
              <a:buSzPts val="1400"/>
              <a:buFont typeface="Arial"/>
              <a:buChar char="»"/>
              <a:defRPr sz="969" b="1" i="0" u="none" strike="noStrike" cap="none">
                <a:solidFill>
                  <a:srgbClr val="000000"/>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824" name="Google Shape;1824;p286"/>
          <p:cNvSpPr txBox="1">
            <a:spLocks noGrp="1"/>
          </p:cNvSpPr>
          <p:nvPr>
            <p:ph type="body" idx="7"/>
          </p:nvPr>
        </p:nvSpPr>
        <p:spPr>
          <a:xfrm>
            <a:off x="1726089" y="4998843"/>
            <a:ext cx="2669500" cy="596781"/>
          </a:xfrm>
          <a:prstGeom prst="rect">
            <a:avLst/>
          </a:prstGeom>
          <a:noFill/>
          <a:ln>
            <a:noFill/>
          </a:ln>
        </p:spPr>
        <p:txBody>
          <a:bodyPr spcFirstLastPara="1" wrap="square" lIns="110650" tIns="55300" rIns="110650" bIns="55300" anchor="t" anchorCtr="0">
            <a:noAutofit/>
          </a:bodyPr>
          <a:lstStyle>
            <a:lvl1pPr marL="316532" marR="0" lvl="0" indent="-219813" algn="l" rtl="0">
              <a:lnSpc>
                <a:spcPct val="100000"/>
              </a:lnSpc>
              <a:spcBef>
                <a:spcPts val="194"/>
              </a:spcBef>
              <a:spcAft>
                <a:spcPts val="0"/>
              </a:spcAft>
              <a:buClr>
                <a:srgbClr val="000000"/>
              </a:buClr>
              <a:buSzPts val="1400"/>
              <a:buFont typeface="Arial"/>
              <a:buChar char="•"/>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831" name="Google Shape;1831;p286"/>
          <p:cNvSpPr>
            <a:spLocks noGrp="1"/>
          </p:cNvSpPr>
          <p:nvPr>
            <p:ph type="pic" idx="9"/>
          </p:nvPr>
        </p:nvSpPr>
        <p:spPr>
          <a:xfrm>
            <a:off x="801167" y="1840424"/>
            <a:ext cx="830106" cy="1128714"/>
          </a:xfrm>
          <a:prstGeom prst="ellipse">
            <a:avLst/>
          </a:prstGeom>
          <a:noFill/>
          <a:ln>
            <a:noFill/>
          </a:ln>
        </p:spPr>
      </p:sp>
      <p:sp>
        <p:nvSpPr>
          <p:cNvPr id="1833" name="Google Shape;1833;p286"/>
          <p:cNvSpPr>
            <a:spLocks noGrp="1"/>
          </p:cNvSpPr>
          <p:nvPr>
            <p:ph type="pic" idx="13"/>
          </p:nvPr>
        </p:nvSpPr>
        <p:spPr>
          <a:xfrm>
            <a:off x="801167" y="3205351"/>
            <a:ext cx="830107" cy="1128714"/>
          </a:xfrm>
          <a:prstGeom prst="ellipse">
            <a:avLst/>
          </a:prstGeom>
          <a:noFill/>
          <a:ln>
            <a:noFill/>
          </a:ln>
        </p:spPr>
      </p:sp>
      <p:sp>
        <p:nvSpPr>
          <p:cNvPr id="1835" name="Google Shape;1835;p286"/>
          <p:cNvSpPr>
            <a:spLocks noGrp="1"/>
          </p:cNvSpPr>
          <p:nvPr>
            <p:ph type="pic" idx="14"/>
          </p:nvPr>
        </p:nvSpPr>
        <p:spPr>
          <a:xfrm>
            <a:off x="801150" y="4571953"/>
            <a:ext cx="830107" cy="1128714"/>
          </a:xfrm>
          <a:prstGeom prst="ellipse">
            <a:avLst/>
          </a:prstGeom>
          <a:noFill/>
          <a:ln>
            <a:noFill/>
          </a:ln>
        </p:spPr>
      </p:sp>
      <p:sp>
        <p:nvSpPr>
          <p:cNvPr id="5" name="Titel 1">
            <a:extLst>
              <a:ext uri="{FF2B5EF4-FFF2-40B4-BE49-F238E27FC236}">
                <a16:creationId xmlns:a16="http://schemas.microsoft.com/office/drawing/2014/main" id="{8FD618F9-6EFC-24B1-8ACD-F6D98431D0BD}"/>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6" name="Tijdelijke aanduiding voor voettekst 3">
            <a:extLst>
              <a:ext uri="{FF2B5EF4-FFF2-40B4-BE49-F238E27FC236}">
                <a16:creationId xmlns:a16="http://schemas.microsoft.com/office/drawing/2014/main" id="{F8421379-437C-B624-F4D7-830B3A53DA6F}"/>
              </a:ext>
            </a:extLst>
          </p:cNvPr>
          <p:cNvSpPr>
            <a:spLocks noGrp="1"/>
          </p:cNvSpPr>
          <p:nvPr>
            <p:ph type="ftr" sz="quarter" idx="11"/>
          </p:nvPr>
        </p:nvSpPr>
        <p:spPr>
          <a:xfrm>
            <a:off x="5429250" y="6304766"/>
            <a:ext cx="3086100" cy="365125"/>
          </a:xfrm>
        </p:spPr>
        <p:txBody>
          <a:bodyPr/>
          <a:lstStyle/>
          <a:p>
            <a:pPr>
              <a:defRPr/>
            </a:pPr>
            <a:endParaRPr lang="nl-NL"/>
          </a:p>
        </p:txBody>
      </p:sp>
      <p:sp>
        <p:nvSpPr>
          <p:cNvPr id="7" name="Tijdelijke aanduiding voor dianummer 4">
            <a:extLst>
              <a:ext uri="{FF2B5EF4-FFF2-40B4-BE49-F238E27FC236}">
                <a16:creationId xmlns:a16="http://schemas.microsoft.com/office/drawing/2014/main" id="{225C5305-E33D-A273-02D2-CC4965E38FDA}"/>
              </a:ext>
            </a:extLst>
          </p:cNvPr>
          <p:cNvSpPr>
            <a:spLocks noGrp="1"/>
          </p:cNvSpPr>
          <p:nvPr>
            <p:ph type="sldNum" sz="quarter" idx="12"/>
          </p:nvPr>
        </p:nvSpPr>
        <p:spPr>
          <a:xfrm>
            <a:off x="8515350" y="6307475"/>
            <a:ext cx="626318" cy="370800"/>
          </a:xfrm>
        </p:spPr>
        <p:txBody>
          <a:body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489028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41CA56B8-7735-612F-B3D3-7313EE67D852}"/>
              </a:ext>
            </a:extLst>
          </p:cNvPr>
          <p:cNvSpPr>
            <a:spLocks noGrp="1"/>
          </p:cNvSpPr>
          <p:nvPr>
            <p:ph type="dt" sz="half" idx="10"/>
          </p:nvPr>
        </p:nvSpPr>
        <p:spPr/>
        <p:txBody>
          <a:bodyPr/>
          <a:lstStyle/>
          <a:p>
            <a:pPr>
              <a:defRPr/>
            </a:pPr>
            <a:endParaRPr lang="nl-NL"/>
          </a:p>
        </p:txBody>
      </p:sp>
      <p:sp>
        <p:nvSpPr>
          <p:cNvPr id="3" name="Tijdelijke aanduiding voor voettekst 2">
            <a:extLst>
              <a:ext uri="{FF2B5EF4-FFF2-40B4-BE49-F238E27FC236}">
                <a16:creationId xmlns:a16="http://schemas.microsoft.com/office/drawing/2014/main" id="{7E18E26C-8D93-5CDA-1F5E-D688C48A706C}"/>
              </a:ext>
            </a:extLst>
          </p:cNvPr>
          <p:cNvSpPr>
            <a:spLocks noGrp="1"/>
          </p:cNvSpPr>
          <p:nvPr>
            <p:ph type="ftr" sz="quarter" idx="11"/>
          </p:nvPr>
        </p:nvSpPr>
        <p:spPr/>
        <p:txBody>
          <a:bodyPr/>
          <a:lstStyle/>
          <a:p>
            <a:pPr>
              <a:defRPr/>
            </a:pPr>
            <a:endParaRPr lang="nl-NL"/>
          </a:p>
        </p:txBody>
      </p:sp>
      <p:sp>
        <p:nvSpPr>
          <p:cNvPr id="4" name="Tijdelijke aanduiding voor dianummer 3">
            <a:extLst>
              <a:ext uri="{FF2B5EF4-FFF2-40B4-BE49-F238E27FC236}">
                <a16:creationId xmlns:a16="http://schemas.microsoft.com/office/drawing/2014/main" id="{507CECFC-E422-835D-09FA-7E640B8921BA}"/>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3867370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A74C81-48AA-EB39-1C86-44529E4B8E6D}"/>
              </a:ext>
            </a:extLst>
          </p:cNvPr>
          <p:cNvSpPr>
            <a:spLocks noGrp="1"/>
          </p:cNvSpPr>
          <p:nvPr>
            <p:ph type="title"/>
          </p:nvPr>
        </p:nvSpPr>
        <p:spPr>
          <a:xfrm>
            <a:off x="629841" y="457200"/>
            <a:ext cx="2949178" cy="1600200"/>
          </a:xfrm>
        </p:spPr>
        <p:txBody>
          <a:bodyPr anchor="b">
            <a:normAutofit/>
          </a:bodyPr>
          <a:lstStyle>
            <a:lvl1pPr>
              <a:defRPr sz="1800"/>
            </a:lvl1pPr>
          </a:lstStyle>
          <a:p>
            <a:r>
              <a:rPr lang="nl-NL"/>
              <a:t>Klik om stijl te bewerken</a:t>
            </a:r>
          </a:p>
        </p:txBody>
      </p:sp>
      <p:sp>
        <p:nvSpPr>
          <p:cNvPr id="3" name="Tijdelijke aanduiding voor inhoud 2">
            <a:extLst>
              <a:ext uri="{FF2B5EF4-FFF2-40B4-BE49-F238E27FC236}">
                <a16:creationId xmlns:a16="http://schemas.microsoft.com/office/drawing/2014/main" id="{2E61759A-E1C7-283A-AE29-E6113A008362}"/>
              </a:ext>
            </a:extLst>
          </p:cNvPr>
          <p:cNvSpPr>
            <a:spLocks noGrp="1"/>
          </p:cNvSpPr>
          <p:nvPr>
            <p:ph idx="1"/>
          </p:nvPr>
        </p:nvSpPr>
        <p:spPr>
          <a:xfrm>
            <a:off x="3887391" y="987426"/>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tekst 3">
            <a:extLst>
              <a:ext uri="{FF2B5EF4-FFF2-40B4-BE49-F238E27FC236}">
                <a16:creationId xmlns:a16="http://schemas.microsoft.com/office/drawing/2014/main" id="{7E172533-4A56-39DE-C5E8-9A0A1840BAE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5378816-6E7A-3CF8-6164-EF9756A6EE2D}"/>
              </a:ext>
            </a:extLst>
          </p:cNvPr>
          <p:cNvSpPr>
            <a:spLocks noGrp="1"/>
          </p:cNvSpPr>
          <p:nvPr>
            <p:ph type="dt" sz="half" idx="10"/>
          </p:nvPr>
        </p:nvSpPr>
        <p:spPr/>
        <p:txBody>
          <a:bodyPr/>
          <a:lstStyle/>
          <a:p>
            <a:pPr>
              <a:defRPr/>
            </a:pPr>
            <a:endParaRPr lang="nl-NL"/>
          </a:p>
        </p:txBody>
      </p:sp>
      <p:sp>
        <p:nvSpPr>
          <p:cNvPr id="6" name="Tijdelijke aanduiding voor voettekst 5">
            <a:extLst>
              <a:ext uri="{FF2B5EF4-FFF2-40B4-BE49-F238E27FC236}">
                <a16:creationId xmlns:a16="http://schemas.microsoft.com/office/drawing/2014/main" id="{261491A2-F010-E27D-1344-FA3B12978C55}"/>
              </a:ext>
            </a:extLst>
          </p:cNvPr>
          <p:cNvSpPr>
            <a:spLocks noGrp="1"/>
          </p:cNvSpPr>
          <p:nvPr>
            <p:ph type="ftr" sz="quarter" idx="11"/>
          </p:nvPr>
        </p:nvSpPr>
        <p:spPr/>
        <p:txBody>
          <a:bodyPr/>
          <a:lstStyle/>
          <a:p>
            <a:pPr>
              <a:defRPr/>
            </a:pPr>
            <a:endParaRPr lang="nl-NL"/>
          </a:p>
        </p:txBody>
      </p:sp>
      <p:sp>
        <p:nvSpPr>
          <p:cNvPr id="7" name="Tijdelijke aanduiding voor dianummer 6">
            <a:extLst>
              <a:ext uri="{FF2B5EF4-FFF2-40B4-BE49-F238E27FC236}">
                <a16:creationId xmlns:a16="http://schemas.microsoft.com/office/drawing/2014/main" id="{BDEA3D61-943D-F0C0-D171-C282586EE0F2}"/>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2478381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1904D-646E-FE62-4C97-014B428484F5}"/>
              </a:ext>
            </a:extLst>
          </p:cNvPr>
          <p:cNvSpPr>
            <a:spLocks noGrp="1"/>
          </p:cNvSpPr>
          <p:nvPr>
            <p:ph type="title"/>
          </p:nvPr>
        </p:nvSpPr>
        <p:spPr>
          <a:xfrm>
            <a:off x="629841" y="457200"/>
            <a:ext cx="2949178" cy="1600200"/>
          </a:xfrm>
        </p:spPr>
        <p:txBody>
          <a:bodyPr anchor="b">
            <a:normAutofit/>
          </a:bodyPr>
          <a:lstStyle>
            <a:lvl1pPr>
              <a:defRPr sz="1800"/>
            </a:lvl1pPr>
          </a:lstStyle>
          <a:p>
            <a:r>
              <a:rPr lang="nl-NL"/>
              <a:t>Klik om stijl te bewerken</a:t>
            </a:r>
          </a:p>
        </p:txBody>
      </p:sp>
      <p:sp>
        <p:nvSpPr>
          <p:cNvPr id="3" name="Tijdelijke aanduiding voor afbeelding 2">
            <a:extLst>
              <a:ext uri="{FF2B5EF4-FFF2-40B4-BE49-F238E27FC236}">
                <a16:creationId xmlns:a16="http://schemas.microsoft.com/office/drawing/2014/main" id="{E38C737F-6EEB-6732-BF72-13809705B10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p>
        </p:txBody>
      </p:sp>
      <p:sp>
        <p:nvSpPr>
          <p:cNvPr id="4" name="Tijdelijke aanduiding voor tekst 3">
            <a:extLst>
              <a:ext uri="{FF2B5EF4-FFF2-40B4-BE49-F238E27FC236}">
                <a16:creationId xmlns:a16="http://schemas.microsoft.com/office/drawing/2014/main" id="{0E060DF7-FB9D-A338-5990-9ABACF870B3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E8AD6B2-BF2A-31A8-CFF6-B34F153F9977}"/>
              </a:ext>
            </a:extLst>
          </p:cNvPr>
          <p:cNvSpPr>
            <a:spLocks noGrp="1"/>
          </p:cNvSpPr>
          <p:nvPr>
            <p:ph type="dt" sz="half" idx="10"/>
          </p:nvPr>
        </p:nvSpPr>
        <p:spPr/>
        <p:txBody>
          <a:bodyPr/>
          <a:lstStyle/>
          <a:p>
            <a:pPr>
              <a:defRPr/>
            </a:pPr>
            <a:endParaRPr lang="nl-NL"/>
          </a:p>
        </p:txBody>
      </p:sp>
      <p:sp>
        <p:nvSpPr>
          <p:cNvPr id="6" name="Tijdelijke aanduiding voor voettekst 5">
            <a:extLst>
              <a:ext uri="{FF2B5EF4-FFF2-40B4-BE49-F238E27FC236}">
                <a16:creationId xmlns:a16="http://schemas.microsoft.com/office/drawing/2014/main" id="{08E90766-E39D-F324-8CE0-A3DFEFFD9953}"/>
              </a:ext>
            </a:extLst>
          </p:cNvPr>
          <p:cNvSpPr>
            <a:spLocks noGrp="1"/>
          </p:cNvSpPr>
          <p:nvPr>
            <p:ph type="ftr" sz="quarter" idx="11"/>
          </p:nvPr>
        </p:nvSpPr>
        <p:spPr/>
        <p:txBody>
          <a:bodyPr/>
          <a:lstStyle/>
          <a:p>
            <a:pPr>
              <a:defRPr/>
            </a:pPr>
            <a:endParaRPr lang="nl-NL"/>
          </a:p>
        </p:txBody>
      </p:sp>
      <p:sp>
        <p:nvSpPr>
          <p:cNvPr id="7" name="Tijdelijke aanduiding voor dianummer 6">
            <a:extLst>
              <a:ext uri="{FF2B5EF4-FFF2-40B4-BE49-F238E27FC236}">
                <a16:creationId xmlns:a16="http://schemas.microsoft.com/office/drawing/2014/main" id="{193C242F-3EDC-0414-007A-71D0D67B0904}"/>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1346846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ege slide met vla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3"/>
          <a:ext cx="158750" cy="158752"/>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
                        <a:ext cx="158750" cy="158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Content Placeholder 18"/>
          <p:cNvSpPr>
            <a:spLocks noGrp="1"/>
          </p:cNvSpPr>
          <p:nvPr>
            <p:ph sz="quarter" idx="24" hasCustomPrompt="1"/>
          </p:nvPr>
        </p:nvSpPr>
        <p:spPr>
          <a:xfrm>
            <a:off x="827088" y="5903386"/>
            <a:ext cx="4754563" cy="344288"/>
          </a:xfrm>
          <a:prstGeom prst="rect">
            <a:avLst/>
          </a:prstGeom>
        </p:spPr>
        <p:txBody>
          <a:bodyPr vert="horz" lIns="110651" tIns="55324" rIns="110651" bIns="55324"/>
          <a:lstStyle>
            <a:lvl1pPr>
              <a:defRPr sz="900" b="0" i="1">
                <a:solidFill>
                  <a:schemeClr val="tx1">
                    <a:lumMod val="50000"/>
                    <a:lumOff val="50000"/>
                  </a:schemeClr>
                </a:solidFill>
                <a:latin typeface="Neuton Light"/>
                <a:cs typeface="Neuton Light"/>
              </a:defRPr>
            </a:lvl1pPr>
            <a:lvl2pPr>
              <a:defRPr sz="1050" b="0" i="0">
                <a:latin typeface="Neuton Light"/>
                <a:cs typeface="Neuton Light"/>
              </a:defRPr>
            </a:lvl2pPr>
            <a:lvl3pPr>
              <a:defRPr sz="1050" b="0" i="0">
                <a:latin typeface="Neuton Light"/>
                <a:cs typeface="Neuton Light"/>
              </a:defRPr>
            </a:lvl3pPr>
            <a:lvl4pPr>
              <a:defRPr sz="1050" b="0" i="0">
                <a:latin typeface="Neuton Light"/>
                <a:cs typeface="Neuton Light"/>
              </a:defRPr>
            </a:lvl4pPr>
            <a:lvl5pPr>
              <a:defRPr sz="1050" b="0" i="0">
                <a:latin typeface="Neuton Light"/>
                <a:cs typeface="Neuton Light"/>
              </a:defRPr>
            </a:lvl5pPr>
          </a:lstStyle>
          <a:p>
            <a:pPr lvl="0"/>
            <a:r>
              <a:rPr lang="en-US" dirty="0"/>
              <a:t>Source: </a:t>
            </a:r>
          </a:p>
        </p:txBody>
      </p:sp>
      <p:sp>
        <p:nvSpPr>
          <p:cNvPr id="7" name="Slide Number Placeholder 6"/>
          <p:cNvSpPr>
            <a:spLocks noGrp="1"/>
          </p:cNvSpPr>
          <p:nvPr>
            <p:ph type="sldNum" sz="quarter" idx="4"/>
            <p:custDataLst>
              <p:tags r:id="rId1"/>
            </p:custDataLst>
          </p:nvPr>
        </p:nvSpPr>
        <p:spPr>
          <a:xfrm>
            <a:off x="8434048" y="6304991"/>
            <a:ext cx="709952" cy="371639"/>
          </a:xfrm>
          <a:prstGeom prst="rect">
            <a:avLst/>
          </a:prstGeom>
        </p:spPr>
        <p:txBody>
          <a:bodyPr lIns="90661" tIns="45330" rIns="90661" bIns="45330" anchor="ctr"/>
          <a:lstStyle>
            <a:lvl1pPr algn="l">
              <a:defRPr sz="900" b="0" i="0">
                <a:solidFill>
                  <a:srgbClr val="7F7F7F"/>
                </a:solidFill>
                <a:latin typeface="Montserrat-Bold"/>
                <a:cs typeface="Montserrat-Bold"/>
              </a:defRPr>
            </a:lvl1pPr>
          </a:lstStyle>
          <a:p>
            <a:pPr>
              <a:defRPr/>
            </a:pPr>
            <a:fld id="{6D349626-B2B1-49B4-A57E-0957402AA763}" type="slidenum">
              <a:rPr lang="nl-NL" smtClean="0"/>
              <a:pPr>
                <a:defRPr/>
              </a:pPr>
              <a:t>‹#›</a:t>
            </a:fld>
            <a:endParaRPr lang="nl-NL"/>
          </a:p>
        </p:txBody>
      </p:sp>
      <p:sp>
        <p:nvSpPr>
          <p:cNvPr id="10" name="Text Placeholder 4"/>
          <p:cNvSpPr>
            <a:spLocks noGrp="1"/>
          </p:cNvSpPr>
          <p:nvPr>
            <p:ph type="body" sz="quarter" idx="13" hasCustomPrompt="1"/>
          </p:nvPr>
        </p:nvSpPr>
        <p:spPr>
          <a:xfrm>
            <a:off x="5700473" y="6304991"/>
            <a:ext cx="2733576" cy="371639"/>
          </a:xfrm>
          <a:prstGeom prst="rect">
            <a:avLst/>
          </a:prstGeom>
        </p:spPr>
        <p:txBody>
          <a:bodyPr vert="horz" lIns="90661" tIns="45330" rIns="90661" bIns="45330" anchor="ctr"/>
          <a:lstStyle>
            <a:lvl1pPr algn="r">
              <a:defRPr sz="900" b="0" i="0" baseline="0">
                <a:solidFill>
                  <a:schemeClr val="tx1">
                    <a:lumMod val="50000"/>
                    <a:lumOff val="50000"/>
                  </a:schemeClr>
                </a:solidFill>
                <a:latin typeface="Montserrat-Bold"/>
                <a:cs typeface="Montserrat-Bold"/>
              </a:defRPr>
            </a:lvl1pPr>
          </a:lstStyle>
          <a:p>
            <a:pPr lvl="0"/>
            <a:r>
              <a:rPr lang="en-US" dirty="0"/>
              <a:t>SLIDE TITLE</a:t>
            </a:r>
          </a:p>
        </p:txBody>
      </p:sp>
      <p:sp>
        <p:nvSpPr>
          <p:cNvPr id="11" name="Tijdelijke aanduiding voor tekst 24"/>
          <p:cNvSpPr>
            <a:spLocks noGrp="1"/>
          </p:cNvSpPr>
          <p:nvPr>
            <p:ph type="body" sz="quarter" idx="14" hasCustomPrompt="1"/>
          </p:nvPr>
        </p:nvSpPr>
        <p:spPr>
          <a:xfrm>
            <a:off x="457200" y="386328"/>
            <a:ext cx="8241231" cy="872631"/>
          </a:xfrm>
          <a:prstGeom prst="rect">
            <a:avLst/>
          </a:prstGeom>
        </p:spPr>
        <p:txBody>
          <a:bodyPr anchor="b"/>
          <a:lstStyle>
            <a:lvl1pPr>
              <a:defRPr sz="1800" baseline="0">
                <a:solidFill>
                  <a:schemeClr val="tx1"/>
                </a:solidFill>
                <a:latin typeface="Verdana" panose="020B0604030504040204" pitchFamily="34" charset="0"/>
              </a:defRPr>
            </a:lvl1pPr>
          </a:lstStyle>
          <a:p>
            <a:pPr lvl="0"/>
            <a:r>
              <a:rPr lang="nl-NL" dirty="0"/>
              <a:t>Action </a:t>
            </a:r>
            <a:r>
              <a:rPr lang="nl-NL" dirty="0" err="1"/>
              <a:t>title</a:t>
            </a:r>
            <a:r>
              <a:rPr lang="nl-NL" dirty="0"/>
              <a:t>.</a:t>
            </a:r>
          </a:p>
        </p:txBody>
      </p:sp>
      <p:sp>
        <p:nvSpPr>
          <p:cNvPr id="8" name="Content Placeholder 18"/>
          <p:cNvSpPr>
            <a:spLocks noGrp="1"/>
          </p:cNvSpPr>
          <p:nvPr>
            <p:ph sz="quarter" idx="23" hasCustomPrompt="1"/>
          </p:nvPr>
        </p:nvSpPr>
        <p:spPr>
          <a:xfrm>
            <a:off x="827097" y="1636937"/>
            <a:ext cx="7606952" cy="3995292"/>
          </a:xfrm>
          <a:prstGeom prst="rect">
            <a:avLst/>
          </a:prstGeom>
        </p:spPr>
        <p:txBody>
          <a:bodyPr vert="horz" lIns="110651" tIns="55324" rIns="110651" bIns="55324"/>
          <a:lstStyle>
            <a:lvl1pPr marL="214313" indent="-214313">
              <a:buFont typeface="Arial" panose="020B0604020202020204" pitchFamily="34" charset="0"/>
              <a:buChar char="•"/>
              <a:defRPr sz="900" b="0" i="0" baseline="0">
                <a:solidFill>
                  <a:srgbClr val="000000"/>
                </a:solidFill>
                <a:latin typeface="Neuton Light"/>
                <a:cs typeface="Neuton Light"/>
              </a:defRPr>
            </a:lvl1pPr>
            <a:lvl2pPr>
              <a:defRPr sz="1050" b="0" i="0">
                <a:latin typeface="Neuton Light"/>
                <a:cs typeface="Neuton Light"/>
              </a:defRPr>
            </a:lvl2pPr>
            <a:lvl3pPr>
              <a:defRPr sz="1050" b="0" i="0">
                <a:latin typeface="Neuton Light"/>
                <a:cs typeface="Neuton Light"/>
              </a:defRPr>
            </a:lvl3pPr>
            <a:lvl4pPr>
              <a:defRPr sz="1050" b="0" i="0">
                <a:latin typeface="Neuton Light"/>
                <a:cs typeface="Neuton Light"/>
              </a:defRPr>
            </a:lvl4pPr>
            <a:lvl5pPr>
              <a:defRPr sz="1050" b="0" i="0">
                <a:latin typeface="Neuton Light"/>
                <a:cs typeface="Neuton Light"/>
              </a:defRPr>
            </a:lvl5pPr>
          </a:lstStyle>
          <a:p>
            <a:pPr lvl="0"/>
            <a:r>
              <a:rPr lang="nl-NL" dirty="0"/>
              <a:t>De </a:t>
            </a:r>
            <a:r>
              <a:rPr lang="nl-NL" dirty="0" err="1"/>
              <a:t>placeholder</a:t>
            </a:r>
            <a:r>
              <a:rPr lang="nl-NL" dirty="0"/>
              <a:t> is de maximale ruimte die je binnen de slide mag gebruiken!</a:t>
            </a:r>
            <a:endParaRPr lang="en-US" dirty="0"/>
          </a:p>
        </p:txBody>
      </p:sp>
    </p:spTree>
    <p:extLst>
      <p:ext uri="{BB962C8B-B14F-4D97-AF65-F5344CB8AC3E}">
        <p14:creationId xmlns:p14="http://schemas.microsoft.com/office/powerpoint/2010/main" val="475725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eg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extLst>
              <p:ext uri="{D42A27DB-BD31-4B8C-83A1-F6EECF244321}">
                <p14:modId xmlns:p14="http://schemas.microsoft.com/office/powerpoint/2010/main" val="380914915"/>
              </p:ext>
            </p:extLst>
          </p:nvPr>
        </p:nvGraphicFramePr>
        <p:xfrm>
          <a:off x="1" y="3"/>
          <a:ext cx="158750" cy="158752"/>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
                        <a:ext cx="158750" cy="158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Content Placeholder 18"/>
          <p:cNvSpPr>
            <a:spLocks noGrp="1"/>
          </p:cNvSpPr>
          <p:nvPr>
            <p:ph sz="quarter" idx="24" hasCustomPrompt="1"/>
          </p:nvPr>
        </p:nvSpPr>
        <p:spPr>
          <a:xfrm>
            <a:off x="827088" y="5903386"/>
            <a:ext cx="4754563" cy="344288"/>
          </a:xfrm>
          <a:prstGeom prst="rect">
            <a:avLst/>
          </a:prstGeom>
        </p:spPr>
        <p:txBody>
          <a:bodyPr vert="horz" lIns="110651" tIns="55324" rIns="110651" bIns="55324"/>
          <a:lstStyle>
            <a:lvl1pPr>
              <a:defRPr sz="900" b="0" i="1">
                <a:solidFill>
                  <a:schemeClr val="tx1">
                    <a:lumMod val="50000"/>
                    <a:lumOff val="50000"/>
                  </a:schemeClr>
                </a:solidFill>
                <a:latin typeface="Neuton Light"/>
                <a:cs typeface="Neuton Light"/>
              </a:defRPr>
            </a:lvl1pPr>
            <a:lvl2pPr>
              <a:defRPr sz="1050" b="0" i="0">
                <a:latin typeface="Neuton Light"/>
                <a:cs typeface="Neuton Light"/>
              </a:defRPr>
            </a:lvl2pPr>
            <a:lvl3pPr>
              <a:defRPr sz="1050" b="0" i="0">
                <a:latin typeface="Neuton Light"/>
                <a:cs typeface="Neuton Light"/>
              </a:defRPr>
            </a:lvl3pPr>
            <a:lvl4pPr>
              <a:defRPr sz="1050" b="0" i="0">
                <a:latin typeface="Neuton Light"/>
                <a:cs typeface="Neuton Light"/>
              </a:defRPr>
            </a:lvl4pPr>
            <a:lvl5pPr>
              <a:defRPr sz="1050" b="0" i="0">
                <a:latin typeface="Neuton Light"/>
                <a:cs typeface="Neuton Light"/>
              </a:defRPr>
            </a:lvl5pPr>
          </a:lstStyle>
          <a:p>
            <a:pPr lvl="0"/>
            <a:r>
              <a:rPr lang="en-US" dirty="0"/>
              <a:t>Source: </a:t>
            </a:r>
          </a:p>
        </p:txBody>
      </p:sp>
      <p:sp>
        <p:nvSpPr>
          <p:cNvPr id="7" name="Slide Number Placeholder 6"/>
          <p:cNvSpPr>
            <a:spLocks noGrp="1"/>
          </p:cNvSpPr>
          <p:nvPr>
            <p:ph type="sldNum" sz="quarter" idx="4"/>
            <p:custDataLst>
              <p:tags r:id="rId1"/>
            </p:custDataLst>
          </p:nvPr>
        </p:nvSpPr>
        <p:spPr>
          <a:xfrm>
            <a:off x="8434048" y="6304991"/>
            <a:ext cx="709952" cy="371639"/>
          </a:xfrm>
          <a:prstGeom prst="rect">
            <a:avLst/>
          </a:prstGeom>
        </p:spPr>
        <p:txBody>
          <a:bodyPr lIns="90661" tIns="45330" rIns="90661" bIns="45330" anchor="ctr"/>
          <a:lstStyle>
            <a:lvl1pPr algn="l">
              <a:defRPr sz="900" b="0" i="0">
                <a:solidFill>
                  <a:srgbClr val="7F7F7F"/>
                </a:solidFill>
                <a:latin typeface="Montserrat-Bold"/>
                <a:cs typeface="Montserrat-Bold"/>
              </a:defRPr>
            </a:lvl1pPr>
          </a:lstStyle>
          <a:p>
            <a:pPr>
              <a:defRPr/>
            </a:pPr>
            <a:fld id="{6D349626-B2B1-49B4-A57E-0957402AA763}" type="slidenum">
              <a:rPr lang="nl-NL" smtClean="0"/>
              <a:pPr>
                <a:defRPr/>
              </a:pPr>
              <a:t>‹#›</a:t>
            </a:fld>
            <a:endParaRPr lang="nl-NL"/>
          </a:p>
        </p:txBody>
      </p:sp>
      <p:sp>
        <p:nvSpPr>
          <p:cNvPr id="10" name="Text Placeholder 4"/>
          <p:cNvSpPr>
            <a:spLocks noGrp="1"/>
          </p:cNvSpPr>
          <p:nvPr>
            <p:ph type="body" sz="quarter" idx="13" hasCustomPrompt="1"/>
          </p:nvPr>
        </p:nvSpPr>
        <p:spPr>
          <a:xfrm>
            <a:off x="5700473" y="6304991"/>
            <a:ext cx="2733576" cy="371639"/>
          </a:xfrm>
          <a:prstGeom prst="rect">
            <a:avLst/>
          </a:prstGeom>
        </p:spPr>
        <p:txBody>
          <a:bodyPr vert="horz" lIns="90661" tIns="45330" rIns="90661" bIns="45330" anchor="ctr"/>
          <a:lstStyle>
            <a:lvl1pPr algn="r">
              <a:defRPr sz="900" b="0" i="0" baseline="0">
                <a:solidFill>
                  <a:schemeClr val="tx1">
                    <a:lumMod val="50000"/>
                    <a:lumOff val="50000"/>
                  </a:schemeClr>
                </a:solidFill>
                <a:latin typeface="Montserrat-Bold"/>
                <a:cs typeface="Montserrat-Bold"/>
              </a:defRPr>
            </a:lvl1pPr>
          </a:lstStyle>
          <a:p>
            <a:pPr lvl="0"/>
            <a:r>
              <a:rPr lang="en-US" dirty="0"/>
              <a:t>SLIDE TITLE</a:t>
            </a:r>
          </a:p>
        </p:txBody>
      </p:sp>
      <p:sp>
        <p:nvSpPr>
          <p:cNvPr id="11" name="Tijdelijke aanduiding voor tekst 24"/>
          <p:cNvSpPr>
            <a:spLocks noGrp="1"/>
          </p:cNvSpPr>
          <p:nvPr>
            <p:ph type="body" sz="quarter" idx="14" hasCustomPrompt="1"/>
          </p:nvPr>
        </p:nvSpPr>
        <p:spPr>
          <a:xfrm>
            <a:off x="457200" y="386328"/>
            <a:ext cx="8241231" cy="872631"/>
          </a:xfrm>
          <a:prstGeom prst="rect">
            <a:avLst/>
          </a:prstGeom>
        </p:spPr>
        <p:txBody>
          <a:bodyPr anchor="b"/>
          <a:lstStyle>
            <a:lvl1pPr>
              <a:defRPr sz="1800" baseline="0">
                <a:solidFill>
                  <a:schemeClr val="tx1"/>
                </a:solidFill>
                <a:latin typeface="Verdana" panose="020B0604030504040204" pitchFamily="34" charset="0"/>
              </a:defRPr>
            </a:lvl1pPr>
          </a:lstStyle>
          <a:p>
            <a:pPr lvl="0"/>
            <a:r>
              <a:rPr lang="nl-NL" dirty="0"/>
              <a:t>Action </a:t>
            </a:r>
            <a:r>
              <a:rPr lang="nl-NL" dirty="0" err="1"/>
              <a:t>title</a:t>
            </a:r>
            <a:r>
              <a:rPr lang="nl-NL" dirty="0"/>
              <a:t>.</a:t>
            </a:r>
          </a:p>
        </p:txBody>
      </p:sp>
    </p:spTree>
    <p:extLst>
      <p:ext uri="{BB962C8B-B14F-4D97-AF65-F5344CB8AC3E}">
        <p14:creationId xmlns:p14="http://schemas.microsoft.com/office/powerpoint/2010/main" val="2108395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487B8281-01AF-49C3-9C5C-0BFFCA373A6A}" type="slidenum">
              <a:rPr lang="nl-NL"/>
              <a:pPr>
                <a:defRPr/>
              </a:pPr>
              <a:t>‹#›</a:t>
            </a:fld>
            <a:endParaRPr lang="nl-NL"/>
          </a:p>
        </p:txBody>
      </p:sp>
    </p:spTree>
    <p:extLst>
      <p:ext uri="{BB962C8B-B14F-4D97-AF65-F5344CB8AC3E}">
        <p14:creationId xmlns:p14="http://schemas.microsoft.com/office/powerpoint/2010/main" val="754748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33486B88-2D3E-B1B8-47B3-5C5D31B9038A}"/>
              </a:ext>
            </a:extLst>
          </p:cNvPr>
          <p:cNvSpPr>
            <a:spLocks noGrp="1"/>
          </p:cNvSpPr>
          <p:nvPr>
            <p:ph type="dt" sz="half" idx="10"/>
          </p:nvPr>
        </p:nvSpPr>
        <p:spPr/>
        <p:txBody>
          <a:bodyPr/>
          <a:lstStyle/>
          <a:p>
            <a:pPr>
              <a:defRPr/>
            </a:pPr>
            <a:endParaRPr lang="nl-NL"/>
          </a:p>
        </p:txBody>
      </p:sp>
      <p:sp>
        <p:nvSpPr>
          <p:cNvPr id="5" name="Tijdelijke aanduiding voor voettekst 4">
            <a:extLst>
              <a:ext uri="{FF2B5EF4-FFF2-40B4-BE49-F238E27FC236}">
                <a16:creationId xmlns:a16="http://schemas.microsoft.com/office/drawing/2014/main" id="{108E78EF-FD2B-85FF-93E4-6C0F8C718353}"/>
              </a:ext>
            </a:extLst>
          </p:cNvPr>
          <p:cNvSpPr>
            <a:spLocks noGrp="1"/>
          </p:cNvSpPr>
          <p:nvPr>
            <p:ph type="ftr" sz="quarter" idx="11"/>
          </p:nvPr>
        </p:nvSpPr>
        <p:spPr/>
        <p:txBody>
          <a:bodyPr/>
          <a:lstStyle/>
          <a:p>
            <a:pPr>
              <a:defRPr/>
            </a:pPr>
            <a:endParaRPr lang="nl-NL"/>
          </a:p>
        </p:txBody>
      </p:sp>
      <p:sp>
        <p:nvSpPr>
          <p:cNvPr id="6" name="Tijdelijke aanduiding voor dianummer 5">
            <a:extLst>
              <a:ext uri="{FF2B5EF4-FFF2-40B4-BE49-F238E27FC236}">
                <a16:creationId xmlns:a16="http://schemas.microsoft.com/office/drawing/2014/main" id="{F236DA50-949C-43D3-062C-F3F578F95442}"/>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
        <p:nvSpPr>
          <p:cNvPr id="7" name="Google Shape;63;p90">
            <a:extLst>
              <a:ext uri="{FF2B5EF4-FFF2-40B4-BE49-F238E27FC236}">
                <a16:creationId xmlns:a16="http://schemas.microsoft.com/office/drawing/2014/main" id="{01D2C9AF-3BB4-7E84-FB6B-5AE2738DDA32}"/>
              </a:ext>
            </a:extLst>
          </p:cNvPr>
          <p:cNvSpPr>
            <a:spLocks noGrp="1"/>
          </p:cNvSpPr>
          <p:nvPr>
            <p:ph type="pic" idx="3"/>
          </p:nvPr>
        </p:nvSpPr>
        <p:spPr>
          <a:xfrm>
            <a:off x="1180677" y="2095634"/>
            <a:ext cx="930461" cy="1008000"/>
          </a:xfrm>
          <a:prstGeom prst="rect">
            <a:avLst/>
          </a:prstGeom>
          <a:noFill/>
          <a:ln>
            <a:noFill/>
          </a:ln>
        </p:spPr>
      </p:sp>
      <p:sp>
        <p:nvSpPr>
          <p:cNvPr id="8" name="Google Shape;64;p90">
            <a:extLst>
              <a:ext uri="{FF2B5EF4-FFF2-40B4-BE49-F238E27FC236}">
                <a16:creationId xmlns:a16="http://schemas.microsoft.com/office/drawing/2014/main" id="{45441015-79BA-4FE7-0BB6-DB5CBF844C18}"/>
              </a:ext>
            </a:extLst>
          </p:cNvPr>
          <p:cNvSpPr>
            <a:spLocks noGrp="1"/>
          </p:cNvSpPr>
          <p:nvPr>
            <p:ph type="pic" idx="4"/>
          </p:nvPr>
        </p:nvSpPr>
        <p:spPr>
          <a:xfrm>
            <a:off x="3131406" y="2095634"/>
            <a:ext cx="930461" cy="1008000"/>
          </a:xfrm>
          <a:prstGeom prst="rect">
            <a:avLst/>
          </a:prstGeom>
          <a:noFill/>
          <a:ln>
            <a:noFill/>
          </a:ln>
        </p:spPr>
      </p:sp>
      <p:sp>
        <p:nvSpPr>
          <p:cNvPr id="9" name="Google Shape;65;p90">
            <a:extLst>
              <a:ext uri="{FF2B5EF4-FFF2-40B4-BE49-F238E27FC236}">
                <a16:creationId xmlns:a16="http://schemas.microsoft.com/office/drawing/2014/main" id="{39A326A8-4945-F3EB-81C7-910B13C65BBF}"/>
              </a:ext>
            </a:extLst>
          </p:cNvPr>
          <p:cNvSpPr>
            <a:spLocks noGrp="1"/>
          </p:cNvSpPr>
          <p:nvPr>
            <p:ph type="pic" idx="5"/>
          </p:nvPr>
        </p:nvSpPr>
        <p:spPr>
          <a:xfrm>
            <a:off x="5082136" y="2095634"/>
            <a:ext cx="930461" cy="1008000"/>
          </a:xfrm>
          <a:prstGeom prst="rect">
            <a:avLst/>
          </a:prstGeom>
          <a:noFill/>
          <a:ln>
            <a:noFill/>
          </a:ln>
        </p:spPr>
      </p:sp>
      <p:sp>
        <p:nvSpPr>
          <p:cNvPr id="10" name="Google Shape;66;p90">
            <a:extLst>
              <a:ext uri="{FF2B5EF4-FFF2-40B4-BE49-F238E27FC236}">
                <a16:creationId xmlns:a16="http://schemas.microsoft.com/office/drawing/2014/main" id="{F704E4EB-9A86-96D8-D8E7-F1D5F38A683A}"/>
              </a:ext>
            </a:extLst>
          </p:cNvPr>
          <p:cNvSpPr>
            <a:spLocks noGrp="1"/>
          </p:cNvSpPr>
          <p:nvPr>
            <p:ph type="pic" idx="6"/>
          </p:nvPr>
        </p:nvSpPr>
        <p:spPr>
          <a:xfrm>
            <a:off x="7032866" y="2095634"/>
            <a:ext cx="930461" cy="1008000"/>
          </a:xfrm>
          <a:prstGeom prst="rect">
            <a:avLst/>
          </a:prstGeom>
          <a:noFill/>
          <a:ln>
            <a:noFill/>
          </a:ln>
        </p:spPr>
      </p:sp>
      <p:sp>
        <p:nvSpPr>
          <p:cNvPr id="11" name="Google Shape;67;p90">
            <a:extLst>
              <a:ext uri="{FF2B5EF4-FFF2-40B4-BE49-F238E27FC236}">
                <a16:creationId xmlns:a16="http://schemas.microsoft.com/office/drawing/2014/main" id="{E1D456F8-F90E-BD7D-3B50-B6AC379C09FD}"/>
              </a:ext>
            </a:extLst>
          </p:cNvPr>
          <p:cNvSpPr txBox="1">
            <a:spLocks noGrp="1"/>
          </p:cNvSpPr>
          <p:nvPr>
            <p:ph type="body" idx="7"/>
          </p:nvPr>
        </p:nvSpPr>
        <p:spPr>
          <a:xfrm>
            <a:off x="783982" y="3256521"/>
            <a:ext cx="1723850" cy="349452"/>
          </a:xfrm>
          <a:prstGeom prst="rect">
            <a:avLst/>
          </a:prstGeom>
          <a:noFill/>
          <a:ln>
            <a:noFill/>
          </a:ln>
        </p:spPr>
        <p:txBody>
          <a:bodyPr spcFirstLastPara="1" wrap="square" lIns="110650" tIns="55300" rIns="110650" bIns="55300" anchor="ctr" anchorCtr="0">
            <a:noAutofit/>
          </a:bodyPr>
          <a:lstStyle>
            <a:lvl1pPr marL="316532" marR="0" lvl="0" indent="-158266" algn="ctr" rtl="0">
              <a:spcBef>
                <a:spcPts val="194"/>
              </a:spcBef>
              <a:spcAft>
                <a:spcPts val="0"/>
              </a:spcAft>
              <a:buClr>
                <a:srgbClr val="000000"/>
              </a:buClr>
              <a:buSzPts val="14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2" name="Google Shape;68;p90">
            <a:extLst>
              <a:ext uri="{FF2B5EF4-FFF2-40B4-BE49-F238E27FC236}">
                <a16:creationId xmlns:a16="http://schemas.microsoft.com/office/drawing/2014/main" id="{A5C5039F-EDAF-B5E6-C2DE-4B39D8E2BA91}"/>
              </a:ext>
            </a:extLst>
          </p:cNvPr>
          <p:cNvSpPr txBox="1">
            <a:spLocks noGrp="1"/>
          </p:cNvSpPr>
          <p:nvPr>
            <p:ph type="body" idx="8"/>
          </p:nvPr>
        </p:nvSpPr>
        <p:spPr>
          <a:xfrm>
            <a:off x="2734711" y="3256521"/>
            <a:ext cx="1723850" cy="349452"/>
          </a:xfrm>
          <a:prstGeom prst="rect">
            <a:avLst/>
          </a:prstGeom>
          <a:noFill/>
          <a:ln>
            <a:noFill/>
          </a:ln>
        </p:spPr>
        <p:txBody>
          <a:bodyPr spcFirstLastPara="1" wrap="square" lIns="110650" tIns="55300" rIns="110650" bIns="55300" anchor="ctr" anchorCtr="0">
            <a:noAutofit/>
          </a:bodyPr>
          <a:lstStyle>
            <a:lvl1pPr marL="316532" marR="0" lvl="0" indent="-158266" algn="ctr" rtl="0">
              <a:spcBef>
                <a:spcPts val="194"/>
              </a:spcBef>
              <a:spcAft>
                <a:spcPts val="0"/>
              </a:spcAft>
              <a:buClr>
                <a:srgbClr val="000000"/>
              </a:buClr>
              <a:buSzPts val="14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 name="Google Shape;69;p90">
            <a:extLst>
              <a:ext uri="{FF2B5EF4-FFF2-40B4-BE49-F238E27FC236}">
                <a16:creationId xmlns:a16="http://schemas.microsoft.com/office/drawing/2014/main" id="{DFCA899B-5B9E-05F6-086E-864A1C67C311}"/>
              </a:ext>
            </a:extLst>
          </p:cNvPr>
          <p:cNvSpPr txBox="1">
            <a:spLocks noGrp="1"/>
          </p:cNvSpPr>
          <p:nvPr>
            <p:ph type="body" idx="9"/>
          </p:nvPr>
        </p:nvSpPr>
        <p:spPr>
          <a:xfrm>
            <a:off x="6636171" y="3256521"/>
            <a:ext cx="1723850" cy="349452"/>
          </a:xfrm>
          <a:prstGeom prst="rect">
            <a:avLst/>
          </a:prstGeom>
          <a:noFill/>
          <a:ln>
            <a:noFill/>
          </a:ln>
        </p:spPr>
        <p:txBody>
          <a:bodyPr spcFirstLastPara="1" wrap="square" lIns="110650" tIns="55300" rIns="110650" bIns="55300" anchor="ctr" anchorCtr="0">
            <a:noAutofit/>
          </a:bodyPr>
          <a:lstStyle>
            <a:lvl1pPr marL="316532" marR="0" lvl="0" indent="-158266" algn="ctr" rtl="0">
              <a:spcBef>
                <a:spcPts val="194"/>
              </a:spcBef>
              <a:spcAft>
                <a:spcPts val="0"/>
              </a:spcAft>
              <a:buClr>
                <a:srgbClr val="000000"/>
              </a:buClr>
              <a:buSzPts val="14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4" name="Google Shape;70;p90">
            <a:extLst>
              <a:ext uri="{FF2B5EF4-FFF2-40B4-BE49-F238E27FC236}">
                <a16:creationId xmlns:a16="http://schemas.microsoft.com/office/drawing/2014/main" id="{AB64BA25-52A0-8041-B161-5DA071F72CC9}"/>
              </a:ext>
            </a:extLst>
          </p:cNvPr>
          <p:cNvSpPr txBox="1">
            <a:spLocks noGrp="1"/>
          </p:cNvSpPr>
          <p:nvPr>
            <p:ph type="body" idx="13"/>
          </p:nvPr>
        </p:nvSpPr>
        <p:spPr>
          <a:xfrm>
            <a:off x="4685440" y="3256521"/>
            <a:ext cx="1723850" cy="349452"/>
          </a:xfrm>
          <a:prstGeom prst="rect">
            <a:avLst/>
          </a:prstGeom>
          <a:noFill/>
          <a:ln>
            <a:noFill/>
          </a:ln>
        </p:spPr>
        <p:txBody>
          <a:bodyPr spcFirstLastPara="1" wrap="square" lIns="110650" tIns="55300" rIns="110650" bIns="55300" anchor="ctr" anchorCtr="0">
            <a:noAutofit/>
          </a:bodyPr>
          <a:lstStyle>
            <a:lvl1pPr marL="316532" marR="0" lvl="0" indent="-158266" algn="ctr" rtl="0">
              <a:spcBef>
                <a:spcPts val="194"/>
              </a:spcBef>
              <a:spcAft>
                <a:spcPts val="0"/>
              </a:spcAft>
              <a:buClr>
                <a:srgbClr val="000000"/>
              </a:buClr>
              <a:buSzPts val="14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5" name="Google Shape;71;p90">
            <a:extLst>
              <a:ext uri="{FF2B5EF4-FFF2-40B4-BE49-F238E27FC236}">
                <a16:creationId xmlns:a16="http://schemas.microsoft.com/office/drawing/2014/main" id="{55F512C8-0A00-C4F5-D9D8-DE262FA8E30A}"/>
              </a:ext>
            </a:extLst>
          </p:cNvPr>
          <p:cNvSpPr txBox="1">
            <a:spLocks noGrp="1"/>
          </p:cNvSpPr>
          <p:nvPr>
            <p:ph type="body" idx="14"/>
          </p:nvPr>
        </p:nvSpPr>
        <p:spPr>
          <a:xfrm>
            <a:off x="783983" y="3634658"/>
            <a:ext cx="1723849" cy="196295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6" name="Google Shape;72;p90">
            <a:extLst>
              <a:ext uri="{FF2B5EF4-FFF2-40B4-BE49-F238E27FC236}">
                <a16:creationId xmlns:a16="http://schemas.microsoft.com/office/drawing/2014/main" id="{5C3828E3-4CD3-4B6E-C191-E858BE101227}"/>
              </a:ext>
            </a:extLst>
          </p:cNvPr>
          <p:cNvSpPr txBox="1">
            <a:spLocks noGrp="1"/>
          </p:cNvSpPr>
          <p:nvPr>
            <p:ph type="body" idx="15"/>
          </p:nvPr>
        </p:nvSpPr>
        <p:spPr>
          <a:xfrm>
            <a:off x="2734714" y="3634658"/>
            <a:ext cx="1723849" cy="196295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7" name="Google Shape;73;p90">
            <a:extLst>
              <a:ext uri="{FF2B5EF4-FFF2-40B4-BE49-F238E27FC236}">
                <a16:creationId xmlns:a16="http://schemas.microsoft.com/office/drawing/2014/main" id="{F7C56E32-64CF-57EC-26CA-8276BD430D4C}"/>
              </a:ext>
            </a:extLst>
          </p:cNvPr>
          <p:cNvSpPr txBox="1">
            <a:spLocks noGrp="1"/>
          </p:cNvSpPr>
          <p:nvPr>
            <p:ph type="body" idx="16"/>
          </p:nvPr>
        </p:nvSpPr>
        <p:spPr>
          <a:xfrm>
            <a:off x="4685443" y="3611619"/>
            <a:ext cx="1723849" cy="196295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8" name="Google Shape;74;p90">
            <a:extLst>
              <a:ext uri="{FF2B5EF4-FFF2-40B4-BE49-F238E27FC236}">
                <a16:creationId xmlns:a16="http://schemas.microsoft.com/office/drawing/2014/main" id="{0014D378-13EF-9F98-6588-3D7E72AAC7E5}"/>
              </a:ext>
            </a:extLst>
          </p:cNvPr>
          <p:cNvSpPr txBox="1">
            <a:spLocks noGrp="1"/>
          </p:cNvSpPr>
          <p:nvPr>
            <p:ph type="body" idx="17"/>
          </p:nvPr>
        </p:nvSpPr>
        <p:spPr>
          <a:xfrm>
            <a:off x="6636172" y="3625970"/>
            <a:ext cx="1723849" cy="196295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9" name="Google Shape;75;p90">
            <a:extLst>
              <a:ext uri="{FF2B5EF4-FFF2-40B4-BE49-F238E27FC236}">
                <a16:creationId xmlns:a16="http://schemas.microsoft.com/office/drawing/2014/main" id="{52B6A153-C409-7A6C-8A13-E10360E364A4}"/>
              </a:ext>
            </a:extLst>
          </p:cNvPr>
          <p:cNvSpPr txBox="1">
            <a:spLocks noGrp="1"/>
          </p:cNvSpPr>
          <p:nvPr>
            <p:ph type="body" idx="18"/>
          </p:nvPr>
        </p:nvSpPr>
        <p:spPr>
          <a:xfrm>
            <a:off x="783983" y="1660698"/>
            <a:ext cx="7576037" cy="295777"/>
          </a:xfrm>
          <a:prstGeom prst="rect">
            <a:avLst/>
          </a:prstGeom>
          <a:solidFill>
            <a:schemeClr val="accent1"/>
          </a:solidFill>
          <a:ln>
            <a:noFill/>
          </a:ln>
        </p:spPr>
        <p:txBody>
          <a:bodyPr spcFirstLastPara="1" wrap="square" lIns="110650" tIns="55300" rIns="110650" bIns="55300" anchor="ctr" anchorCtr="0">
            <a:noAutofit/>
          </a:bodyPr>
          <a:lstStyle>
            <a:lvl1pPr marL="316532" marR="0" lvl="0" indent="-158266" algn="ctr" rtl="0">
              <a:spcBef>
                <a:spcPts val="249"/>
              </a:spcBef>
              <a:spcAft>
                <a:spcPts val="0"/>
              </a:spcAft>
              <a:buClr>
                <a:schemeClr val="lt2"/>
              </a:buClr>
              <a:buSzPts val="1800"/>
              <a:buFont typeface="Arial"/>
              <a:buNone/>
              <a:defRPr sz="1200" b="1" i="0" u="none" strike="noStrike" cap="none">
                <a:solidFill>
                  <a:schemeClr val="lt2"/>
                </a:solidFill>
                <a:latin typeface="+mn-lt"/>
                <a:ea typeface="Verdana" panose="020B0604030504040204" pitchFamily="34" charset="0"/>
                <a:cs typeface="Verdana" panose="020B0604030504040204" pitchFamily="34" charset="0"/>
                <a:sym typeface="Montserrat"/>
              </a:defRPr>
            </a:lvl1pPr>
            <a:lvl2pPr marL="633062" marR="0" lvl="1" indent="-259379" algn="ctr" rtl="0">
              <a:spcBef>
                <a:spcPts val="319"/>
              </a:spcBef>
              <a:spcAft>
                <a:spcPts val="0"/>
              </a:spcAft>
              <a:buClr>
                <a:schemeClr val="lt2"/>
              </a:buClr>
              <a:buSzPts val="2300"/>
              <a:buFont typeface="Arial"/>
              <a:buChar char="–"/>
              <a:defRPr sz="1592" b="1" i="0" u="none" strike="noStrike" cap="none">
                <a:solidFill>
                  <a:schemeClr val="lt2"/>
                </a:solidFill>
                <a:latin typeface="Montserrat"/>
                <a:ea typeface="Montserrat"/>
                <a:cs typeface="Montserrat"/>
                <a:sym typeface="Montserrat"/>
              </a:defRPr>
            </a:lvl2pPr>
            <a:lvl3pPr marL="949593" marR="0" lvl="2" indent="-259379" algn="ctr" rtl="0">
              <a:spcBef>
                <a:spcPts val="319"/>
              </a:spcBef>
              <a:spcAft>
                <a:spcPts val="0"/>
              </a:spcAft>
              <a:buClr>
                <a:schemeClr val="lt2"/>
              </a:buClr>
              <a:buSzPts val="2300"/>
              <a:buFont typeface="Arial"/>
              <a:buChar char="•"/>
              <a:defRPr sz="1592" b="1" i="0" u="none" strike="noStrike" cap="none">
                <a:solidFill>
                  <a:schemeClr val="lt2"/>
                </a:solidFill>
                <a:latin typeface="Montserrat"/>
                <a:ea typeface="Montserrat"/>
                <a:cs typeface="Montserrat"/>
                <a:sym typeface="Montserrat"/>
              </a:defRPr>
            </a:lvl3pPr>
            <a:lvl4pPr marL="1266124" marR="0" lvl="3" indent="-259379" algn="ctr" rtl="0">
              <a:spcBef>
                <a:spcPts val="319"/>
              </a:spcBef>
              <a:spcAft>
                <a:spcPts val="0"/>
              </a:spcAft>
              <a:buClr>
                <a:schemeClr val="lt2"/>
              </a:buClr>
              <a:buSzPts val="2300"/>
              <a:buFont typeface="Arial"/>
              <a:buChar char="–"/>
              <a:defRPr sz="1592" b="1" i="0" u="none" strike="noStrike" cap="none">
                <a:solidFill>
                  <a:schemeClr val="lt2"/>
                </a:solidFill>
                <a:latin typeface="Montserrat"/>
                <a:ea typeface="Montserrat"/>
                <a:cs typeface="Montserrat"/>
                <a:sym typeface="Montserrat"/>
              </a:defRPr>
            </a:lvl4pPr>
            <a:lvl5pPr marL="1582655" marR="0" lvl="4" indent="-259379" algn="ctr" rtl="0">
              <a:spcBef>
                <a:spcPts val="319"/>
              </a:spcBef>
              <a:spcAft>
                <a:spcPts val="0"/>
              </a:spcAft>
              <a:buClr>
                <a:schemeClr val="lt2"/>
              </a:buClr>
              <a:buSzPts val="2300"/>
              <a:buFont typeface="Arial"/>
              <a:buChar char="»"/>
              <a:defRPr sz="1592" b="1" i="0" u="none" strike="noStrike" cap="none">
                <a:solidFill>
                  <a:schemeClr val="lt2"/>
                </a:solidFill>
                <a:latin typeface="Montserrat"/>
                <a:ea typeface="Montserrat"/>
                <a:cs typeface="Montserrat"/>
                <a:sym typeface="Montserrat"/>
              </a:defRPr>
            </a:lvl5pPr>
            <a:lvl6pPr marL="1899186" marR="0" lvl="5"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 name="Titel 1">
            <a:extLst>
              <a:ext uri="{FF2B5EF4-FFF2-40B4-BE49-F238E27FC236}">
                <a16:creationId xmlns:a16="http://schemas.microsoft.com/office/drawing/2014/main" id="{FFE244BD-5E34-E2D3-5506-1EAEBEC464AB}"/>
              </a:ext>
            </a:extLst>
          </p:cNvPr>
          <p:cNvSpPr>
            <a:spLocks noGrp="1"/>
          </p:cNvSpPr>
          <p:nvPr>
            <p:ph type="title"/>
          </p:nvPr>
        </p:nvSpPr>
        <p:spPr>
          <a:xfrm>
            <a:off x="578471" y="365126"/>
            <a:ext cx="8240400" cy="871200"/>
          </a:xfrm>
        </p:spPr>
        <p:txBody>
          <a:bodyPr anchor="b"/>
          <a:lstStyle>
            <a:lvl1pPr>
              <a:defRPr>
                <a:solidFill>
                  <a:schemeClr val="tx1"/>
                </a:solidFill>
                <a:latin typeface="RijksSansTT ExtraBold" panose="020B0904010101010104" pitchFamily="34" charset="0"/>
              </a:defRPr>
            </a:lvl1pPr>
          </a:lstStyle>
          <a:p>
            <a:r>
              <a:rPr lang="nl-NL"/>
              <a:t>Klik om stijl te bewerken</a:t>
            </a:r>
          </a:p>
        </p:txBody>
      </p:sp>
    </p:spTree>
    <p:extLst>
      <p:ext uri="{BB962C8B-B14F-4D97-AF65-F5344CB8AC3E}">
        <p14:creationId xmlns:p14="http://schemas.microsoft.com/office/powerpoint/2010/main" val="359156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Aangepaste indeling" preserve="1">
  <p:cSld name="1_Aangepaste indeling">
    <p:spTree>
      <p:nvGrpSpPr>
        <p:cNvPr id="1" name="Shape 936"/>
        <p:cNvGrpSpPr/>
        <p:nvPr/>
      </p:nvGrpSpPr>
      <p:grpSpPr>
        <a:xfrm>
          <a:off x="0" y="0"/>
          <a:ext cx="0" cy="0"/>
          <a:chOff x="0" y="0"/>
          <a:chExt cx="0" cy="0"/>
        </a:xfrm>
      </p:grpSpPr>
      <p:sp>
        <p:nvSpPr>
          <p:cNvPr id="937" name="Google Shape;937;p134"/>
          <p:cNvSpPr/>
          <p:nvPr/>
        </p:nvSpPr>
        <p:spPr>
          <a:xfrm>
            <a:off x="-2549724" y="1465277"/>
            <a:ext cx="4366955" cy="4390444"/>
          </a:xfrm>
          <a:prstGeom prst="ellipse">
            <a:avLst/>
          </a:prstGeom>
          <a:noFill/>
          <a:ln w="57150" cap="flat" cmpd="sng">
            <a:solidFill>
              <a:schemeClr val="accent5"/>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chemeClr val="lt1"/>
              </a:buClr>
              <a:buSzPts val="2300"/>
              <a:buFont typeface="Arial"/>
              <a:buNone/>
            </a:pPr>
            <a:endParaRPr sz="1592" b="0" i="0" u="none" strike="noStrike" cap="none">
              <a:solidFill>
                <a:srgbClr val="FFFFFF"/>
              </a:solidFill>
              <a:latin typeface="Neuton Light"/>
              <a:ea typeface="Neuton Light"/>
              <a:cs typeface="Neuton Light"/>
              <a:sym typeface="Neuton Light"/>
            </a:endParaRPr>
          </a:p>
        </p:txBody>
      </p:sp>
      <p:sp>
        <p:nvSpPr>
          <p:cNvPr id="938" name="Google Shape;938;p134"/>
          <p:cNvSpPr/>
          <p:nvPr/>
        </p:nvSpPr>
        <p:spPr>
          <a:xfrm>
            <a:off x="973406" y="4929107"/>
            <a:ext cx="6819939" cy="82296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chemeClr val="lt1"/>
              </a:buClr>
              <a:buSzPts val="2300"/>
              <a:buFont typeface="Arial"/>
              <a:buNone/>
            </a:pPr>
            <a:endParaRPr sz="1592" b="0" i="0" u="none" strike="noStrike" cap="none">
              <a:solidFill>
                <a:srgbClr val="FFFFFF"/>
              </a:solidFill>
              <a:latin typeface="Neuton Light"/>
              <a:ea typeface="Neuton Light"/>
              <a:cs typeface="Neuton Light"/>
              <a:sym typeface="Neuton Light"/>
            </a:endParaRPr>
          </a:p>
        </p:txBody>
      </p:sp>
      <p:sp>
        <p:nvSpPr>
          <p:cNvPr id="939" name="Google Shape;939;p134"/>
          <p:cNvSpPr/>
          <p:nvPr/>
        </p:nvSpPr>
        <p:spPr>
          <a:xfrm>
            <a:off x="1647190" y="3823682"/>
            <a:ext cx="6146156" cy="82296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chemeClr val="lt1"/>
              </a:buClr>
              <a:buSzPts val="2300"/>
              <a:buFont typeface="Arial"/>
              <a:buNone/>
            </a:pPr>
            <a:endParaRPr sz="1592" b="0" i="0" u="none" strike="noStrike" cap="none">
              <a:solidFill>
                <a:srgbClr val="FFFFFF"/>
              </a:solidFill>
              <a:latin typeface="Neuton Light"/>
              <a:ea typeface="Neuton Light"/>
              <a:cs typeface="Neuton Light"/>
              <a:sym typeface="Neuton Light"/>
            </a:endParaRPr>
          </a:p>
        </p:txBody>
      </p:sp>
      <p:sp>
        <p:nvSpPr>
          <p:cNvPr id="940" name="Google Shape;940;p134"/>
          <p:cNvSpPr/>
          <p:nvPr/>
        </p:nvSpPr>
        <p:spPr>
          <a:xfrm>
            <a:off x="1693810" y="2705581"/>
            <a:ext cx="6099536" cy="82296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chemeClr val="lt1"/>
              </a:buClr>
              <a:buSzPts val="2300"/>
              <a:buFont typeface="Arial"/>
              <a:buNone/>
            </a:pPr>
            <a:endParaRPr sz="1592" b="0" i="0" u="none" strike="noStrike" cap="none">
              <a:solidFill>
                <a:srgbClr val="FFFFFF"/>
              </a:solidFill>
              <a:latin typeface="Neuton Light"/>
              <a:ea typeface="Neuton Light"/>
              <a:cs typeface="Neuton Light"/>
              <a:sym typeface="Neuton Light"/>
            </a:endParaRPr>
          </a:p>
        </p:txBody>
      </p:sp>
      <p:sp>
        <p:nvSpPr>
          <p:cNvPr id="941" name="Google Shape;941;p134"/>
          <p:cNvSpPr/>
          <p:nvPr/>
        </p:nvSpPr>
        <p:spPr>
          <a:xfrm>
            <a:off x="1051046" y="1574047"/>
            <a:ext cx="6742299" cy="82296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71412" tIns="35706" rIns="71412" bIns="35706"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nl-NL" sz="831" b="0" i="0" u="none" strike="noStrike" cap="none" dirty="0">
                <a:solidFill>
                  <a:srgbClr val="FFFFFF"/>
                </a:solidFill>
                <a:latin typeface="Verdana" panose="020B0604030504040204" pitchFamily="34" charset="0"/>
                <a:ea typeface="Verdana" panose="020B0604030504040204" pitchFamily="34" charset="0"/>
                <a:cs typeface="Montserrat"/>
                <a:sym typeface="Montserrat"/>
              </a:rPr>
              <a:t>V</a:t>
            </a:r>
            <a:endParaRPr sz="969" dirty="0"/>
          </a:p>
        </p:txBody>
      </p:sp>
      <p:sp>
        <p:nvSpPr>
          <p:cNvPr id="942" name="Google Shape;942;p134"/>
          <p:cNvSpPr/>
          <p:nvPr/>
        </p:nvSpPr>
        <p:spPr>
          <a:xfrm>
            <a:off x="611707" y="1562596"/>
            <a:ext cx="683600" cy="822960"/>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300"/>
              <a:buFont typeface="Arial"/>
              <a:buNone/>
            </a:pPr>
            <a:r>
              <a:rPr lang="nl-NL" sz="1800" b="1" i="0" u="none" strike="noStrike" cap="none" dirty="0">
                <a:solidFill>
                  <a:srgbClr val="FFFFFF"/>
                </a:solidFill>
                <a:latin typeface="+mj-lt"/>
                <a:ea typeface="Verdana" panose="020B0604030504040204" pitchFamily="34" charset="0"/>
                <a:cs typeface="Montserrat"/>
                <a:sym typeface="Montserrat"/>
              </a:rPr>
              <a:t>1</a:t>
            </a:r>
            <a:endParaRPr sz="1800" dirty="0">
              <a:latin typeface="+mj-lt"/>
            </a:endParaRPr>
          </a:p>
        </p:txBody>
      </p:sp>
      <p:sp>
        <p:nvSpPr>
          <p:cNvPr id="943" name="Google Shape;943;p134"/>
          <p:cNvSpPr/>
          <p:nvPr/>
        </p:nvSpPr>
        <p:spPr>
          <a:xfrm>
            <a:off x="1358993" y="2696870"/>
            <a:ext cx="672084" cy="821773"/>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300"/>
              <a:buFont typeface="Arial"/>
              <a:buNone/>
            </a:pPr>
            <a:r>
              <a:rPr lang="nl-NL" sz="1800" b="1" i="0" u="none" strike="noStrike" cap="none" dirty="0">
                <a:solidFill>
                  <a:srgbClr val="FFFFFF"/>
                </a:solidFill>
                <a:latin typeface="+mj-lt"/>
                <a:ea typeface="Verdana" panose="020B0604030504040204" pitchFamily="34" charset="0"/>
                <a:cs typeface="Montserrat"/>
                <a:sym typeface="Montserrat"/>
              </a:rPr>
              <a:t>2</a:t>
            </a:r>
            <a:endParaRPr sz="1800" dirty="0">
              <a:latin typeface="+mj-lt"/>
            </a:endParaRPr>
          </a:p>
        </p:txBody>
      </p:sp>
      <p:sp>
        <p:nvSpPr>
          <p:cNvPr id="944" name="Google Shape;944;p134"/>
          <p:cNvSpPr/>
          <p:nvPr/>
        </p:nvSpPr>
        <p:spPr>
          <a:xfrm>
            <a:off x="1358992" y="3817703"/>
            <a:ext cx="683600" cy="822960"/>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300"/>
              <a:buFont typeface="Arial"/>
              <a:buNone/>
            </a:pPr>
            <a:r>
              <a:rPr lang="nl-NL" sz="1800" b="1" i="0" u="none" strike="noStrike" cap="none" dirty="0">
                <a:solidFill>
                  <a:srgbClr val="FFFFFF"/>
                </a:solidFill>
                <a:latin typeface="+mj-lt"/>
                <a:ea typeface="Verdana" panose="020B0604030504040204" pitchFamily="34" charset="0"/>
                <a:cs typeface="Montserrat"/>
                <a:sym typeface="Montserrat"/>
              </a:rPr>
              <a:t>3</a:t>
            </a:r>
            <a:endParaRPr sz="1800" dirty="0">
              <a:latin typeface="+mj-lt"/>
            </a:endParaRPr>
          </a:p>
        </p:txBody>
      </p:sp>
      <p:sp>
        <p:nvSpPr>
          <p:cNvPr id="945" name="Google Shape;945;p134"/>
          <p:cNvSpPr/>
          <p:nvPr/>
        </p:nvSpPr>
        <p:spPr>
          <a:xfrm>
            <a:off x="611707" y="4925864"/>
            <a:ext cx="683600" cy="822960"/>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300"/>
              <a:buFont typeface="Arial"/>
              <a:buNone/>
            </a:pPr>
            <a:r>
              <a:rPr lang="nl-NL" sz="1800" b="1" i="0" u="none" strike="noStrike" cap="none" dirty="0">
                <a:solidFill>
                  <a:srgbClr val="FFFFFF"/>
                </a:solidFill>
                <a:latin typeface="+mj-lt"/>
                <a:ea typeface="Verdana" panose="020B0604030504040204" pitchFamily="34" charset="0"/>
                <a:cs typeface="Montserrat"/>
                <a:sym typeface="Montserrat"/>
              </a:rPr>
              <a:t>4</a:t>
            </a:r>
            <a:endParaRPr sz="1800" dirty="0">
              <a:latin typeface="+mj-lt"/>
            </a:endParaRPr>
          </a:p>
        </p:txBody>
      </p:sp>
      <p:sp>
        <p:nvSpPr>
          <p:cNvPr id="946" name="Google Shape;946;p134"/>
          <p:cNvSpPr txBox="1"/>
          <p:nvPr/>
        </p:nvSpPr>
        <p:spPr>
          <a:xfrm>
            <a:off x="1400621" y="1741871"/>
            <a:ext cx="6287411" cy="3408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None/>
            </a:pPr>
            <a:r>
              <a:rPr lang="nl-NL" sz="900" b="1" i="0" u="none" strike="noStrike" cap="none" dirty="0">
                <a:solidFill>
                  <a:srgbClr val="000000"/>
                </a:solidFill>
                <a:latin typeface="+mn-lt"/>
                <a:ea typeface="Verdana" panose="020B0604030504040204" pitchFamily="34" charset="0"/>
                <a:cs typeface="Montserrat"/>
                <a:sym typeface="Montserrat"/>
              </a:rPr>
              <a:t>KOMT DE OPZET VAN HET PROPOSAL OVEREEN MET JULLIE VERWACHTINGEN? </a:t>
            </a:r>
            <a:endParaRPr sz="900" dirty="0">
              <a:latin typeface="+mn-lt"/>
            </a:endParaRPr>
          </a:p>
          <a:p>
            <a:pPr marL="0" marR="0" lvl="0" indent="0" algn="l" rtl="0">
              <a:lnSpc>
                <a:spcPct val="100000"/>
              </a:lnSpc>
              <a:spcBef>
                <a:spcPts val="0"/>
              </a:spcBef>
              <a:spcAft>
                <a:spcPts val="0"/>
              </a:spcAft>
              <a:buNone/>
            </a:pPr>
            <a:r>
              <a:rPr lang="nl-NL" sz="900" b="1" i="0" u="none" strike="noStrike" cap="none" dirty="0">
                <a:solidFill>
                  <a:srgbClr val="000000"/>
                </a:solidFill>
                <a:latin typeface="+mn-lt"/>
                <a:ea typeface="Verdana" panose="020B0604030504040204" pitchFamily="34" charset="0"/>
                <a:cs typeface="Montserrat"/>
                <a:sym typeface="Montserrat"/>
              </a:rPr>
              <a:t>ZIJN ER NOG VRAGEN UIT VOORTGEKOMEN? </a:t>
            </a:r>
            <a:endParaRPr sz="900" b="1" i="0" u="none" strike="noStrike" cap="none" dirty="0">
              <a:solidFill>
                <a:srgbClr val="000000"/>
              </a:solidFill>
              <a:latin typeface="+mn-lt"/>
              <a:ea typeface="Verdana" panose="020B0604030504040204" pitchFamily="34" charset="0"/>
              <a:cs typeface="Montserrat"/>
              <a:sym typeface="Montserrat"/>
            </a:endParaRPr>
          </a:p>
        </p:txBody>
      </p:sp>
      <p:sp>
        <p:nvSpPr>
          <p:cNvPr id="947" name="Google Shape;947;p134"/>
          <p:cNvSpPr txBox="1"/>
          <p:nvPr/>
        </p:nvSpPr>
        <p:spPr>
          <a:xfrm>
            <a:off x="1400621" y="5202089"/>
            <a:ext cx="6287411"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900" b="1" i="0" u="none" strike="noStrike" cap="none" dirty="0">
                <a:solidFill>
                  <a:srgbClr val="000000"/>
                </a:solidFill>
                <a:latin typeface="+mn-lt"/>
                <a:ea typeface="Verdana" panose="020B0604030504040204" pitchFamily="34" charset="0"/>
                <a:cs typeface="Montserrat"/>
                <a:sym typeface="Montserrat"/>
              </a:rPr>
              <a:t>CONCRETE VRAAG 2  </a:t>
            </a:r>
            <a:endParaRPr sz="900" b="1" i="0" u="none" strike="noStrike" cap="none" dirty="0">
              <a:solidFill>
                <a:srgbClr val="000000"/>
              </a:solidFill>
              <a:latin typeface="+mn-lt"/>
              <a:ea typeface="Verdana" panose="020B0604030504040204" pitchFamily="34" charset="0"/>
              <a:cs typeface="Montserrat"/>
              <a:sym typeface="Montserrat"/>
            </a:endParaRPr>
          </a:p>
        </p:txBody>
      </p:sp>
      <p:sp>
        <p:nvSpPr>
          <p:cNvPr id="948" name="Google Shape;948;p134"/>
          <p:cNvSpPr txBox="1"/>
          <p:nvPr/>
        </p:nvSpPr>
        <p:spPr>
          <a:xfrm>
            <a:off x="2133119" y="2993762"/>
            <a:ext cx="5632960"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None/>
            </a:pPr>
            <a:r>
              <a:rPr lang="nl-NL" sz="900" b="1" i="0" u="none" strike="noStrike" cap="none" dirty="0">
                <a:solidFill>
                  <a:srgbClr val="000000"/>
                </a:solidFill>
                <a:latin typeface="+mn-lt"/>
                <a:ea typeface="Verdana" panose="020B0604030504040204" pitchFamily="34" charset="0"/>
                <a:cs typeface="Montserrat"/>
                <a:sym typeface="Montserrat"/>
              </a:rPr>
              <a:t>IS DE VOORGESTELDE TIJDLIJN CONFORM VERWACHTINGEN? </a:t>
            </a:r>
            <a:endParaRPr sz="900" b="1" i="0" u="none" strike="noStrike" cap="none" dirty="0">
              <a:solidFill>
                <a:srgbClr val="000000"/>
              </a:solidFill>
              <a:latin typeface="+mn-lt"/>
              <a:ea typeface="Verdana" panose="020B0604030504040204" pitchFamily="34" charset="0"/>
              <a:cs typeface="Montserrat"/>
              <a:sym typeface="Montserrat"/>
            </a:endParaRPr>
          </a:p>
        </p:txBody>
      </p:sp>
      <p:sp>
        <p:nvSpPr>
          <p:cNvPr id="949" name="Google Shape;949;p134"/>
          <p:cNvSpPr txBox="1"/>
          <p:nvPr/>
        </p:nvSpPr>
        <p:spPr>
          <a:xfrm>
            <a:off x="2133119" y="4099188"/>
            <a:ext cx="5582111"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None/>
            </a:pPr>
            <a:r>
              <a:rPr lang="nl-NL" sz="900" b="1" i="0" u="none" strike="noStrike" cap="none" dirty="0">
                <a:solidFill>
                  <a:srgbClr val="000000"/>
                </a:solidFill>
                <a:latin typeface="+mn-lt"/>
                <a:ea typeface="Verdana" panose="020B0604030504040204" pitchFamily="34" charset="0"/>
                <a:cs typeface="Montserrat"/>
                <a:sym typeface="Montserrat"/>
              </a:rPr>
              <a:t>CONCRETE VRAAG 1  </a:t>
            </a:r>
            <a:endParaRPr sz="900" dirty="0">
              <a:latin typeface="+mn-lt"/>
            </a:endParaRPr>
          </a:p>
        </p:txBody>
      </p:sp>
      <p:sp>
        <p:nvSpPr>
          <p:cNvPr id="3" name="Titel 1">
            <a:extLst>
              <a:ext uri="{FF2B5EF4-FFF2-40B4-BE49-F238E27FC236}">
                <a16:creationId xmlns:a16="http://schemas.microsoft.com/office/drawing/2014/main" id="{A1363468-3F5C-B884-D1F2-88A0ED617477}"/>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4" name="Tijdelijke aanduiding voor voettekst 4">
            <a:extLst>
              <a:ext uri="{FF2B5EF4-FFF2-40B4-BE49-F238E27FC236}">
                <a16:creationId xmlns:a16="http://schemas.microsoft.com/office/drawing/2014/main" id="{78CBF289-431E-6171-51C8-74119374E06B}"/>
              </a:ext>
            </a:extLst>
          </p:cNvPr>
          <p:cNvSpPr>
            <a:spLocks noGrp="1"/>
          </p:cNvSpPr>
          <p:nvPr>
            <p:ph type="ftr" sz="quarter" idx="3"/>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5" name="Tijdelijke aanduiding voor dianummer 5">
            <a:extLst>
              <a:ext uri="{FF2B5EF4-FFF2-40B4-BE49-F238E27FC236}">
                <a16:creationId xmlns:a16="http://schemas.microsoft.com/office/drawing/2014/main" id="{54ADF8BF-62DC-BC94-2E0E-4A9A8886FB46}"/>
              </a:ext>
            </a:extLst>
          </p:cNvPr>
          <p:cNvSpPr>
            <a:spLocks noGrp="1"/>
          </p:cNvSpPr>
          <p:nvPr>
            <p:ph type="sldNum" sz="quarter" idx="4"/>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326984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Lege slide met vlak" preserve="1">
  <p:cSld name="1_Lege slide met vlak">
    <p:spTree>
      <p:nvGrpSpPr>
        <p:cNvPr id="1" name="Shape 1271"/>
        <p:cNvGrpSpPr/>
        <p:nvPr/>
      </p:nvGrpSpPr>
      <p:grpSpPr>
        <a:xfrm>
          <a:off x="0" y="0"/>
          <a:ext cx="0" cy="0"/>
          <a:chOff x="0" y="0"/>
          <a:chExt cx="0" cy="0"/>
        </a:xfrm>
      </p:grpSpPr>
      <p:sp>
        <p:nvSpPr>
          <p:cNvPr id="1272" name="Google Shape;1272;p260"/>
          <p:cNvSpPr txBox="1">
            <a:spLocks noGrp="1"/>
          </p:cNvSpPr>
          <p:nvPr>
            <p:ph type="body" idx="1"/>
          </p:nvPr>
        </p:nvSpPr>
        <p:spPr>
          <a:xfrm>
            <a:off x="827089" y="5903386"/>
            <a:ext cx="4754563" cy="344288"/>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7F7F7F"/>
              </a:buClr>
              <a:buSzPts val="1200"/>
              <a:buFont typeface="Arial"/>
              <a:buNone/>
              <a:defRPr sz="831" b="0" i="1" u="none" strike="noStrike" cap="none">
                <a:solidFill>
                  <a:srgbClr val="7F7F7F"/>
                </a:solidFill>
                <a:latin typeface="Neuton Ligh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cxnSp>
        <p:nvCxnSpPr>
          <p:cNvPr id="1276" name="Google Shape;1276;p260"/>
          <p:cNvCxnSpPr/>
          <p:nvPr/>
        </p:nvCxnSpPr>
        <p:spPr>
          <a:xfrm>
            <a:off x="2670652" y="5131665"/>
            <a:ext cx="900662" cy="0"/>
          </a:xfrm>
          <a:prstGeom prst="straightConnector1">
            <a:avLst/>
          </a:prstGeom>
          <a:noFill/>
          <a:ln w="9525" cap="flat" cmpd="sng">
            <a:solidFill>
              <a:schemeClr val="accent5"/>
            </a:solidFill>
            <a:prstDash val="solid"/>
            <a:round/>
            <a:headEnd type="none" w="sm" len="sm"/>
            <a:tailEnd type="none" w="sm" len="sm"/>
          </a:ln>
        </p:spPr>
      </p:cxnSp>
      <p:cxnSp>
        <p:nvCxnSpPr>
          <p:cNvPr id="1277" name="Google Shape;1277;p260"/>
          <p:cNvCxnSpPr/>
          <p:nvPr/>
        </p:nvCxnSpPr>
        <p:spPr>
          <a:xfrm>
            <a:off x="2952122" y="4357801"/>
            <a:ext cx="619193" cy="0"/>
          </a:xfrm>
          <a:prstGeom prst="straightConnector1">
            <a:avLst/>
          </a:prstGeom>
          <a:noFill/>
          <a:ln w="9525" cap="flat" cmpd="sng">
            <a:solidFill>
              <a:srgbClr val="368C8D"/>
            </a:solidFill>
            <a:prstDash val="solid"/>
            <a:round/>
            <a:headEnd type="none" w="sm" len="sm"/>
            <a:tailEnd type="none" w="sm" len="sm"/>
          </a:ln>
        </p:spPr>
      </p:cxnSp>
      <p:cxnSp>
        <p:nvCxnSpPr>
          <p:cNvPr id="1278" name="Google Shape;1278;p260"/>
          <p:cNvCxnSpPr/>
          <p:nvPr/>
        </p:nvCxnSpPr>
        <p:spPr>
          <a:xfrm>
            <a:off x="2670652" y="3549478"/>
            <a:ext cx="900662" cy="0"/>
          </a:xfrm>
          <a:prstGeom prst="straightConnector1">
            <a:avLst/>
          </a:prstGeom>
          <a:noFill/>
          <a:ln w="9525" cap="flat" cmpd="sng">
            <a:solidFill>
              <a:srgbClr val="92D4D5"/>
            </a:solidFill>
            <a:prstDash val="solid"/>
            <a:round/>
            <a:headEnd type="none" w="sm" len="sm"/>
            <a:tailEnd type="none" w="sm" len="sm"/>
          </a:ln>
        </p:spPr>
      </p:cxnSp>
      <p:cxnSp>
        <p:nvCxnSpPr>
          <p:cNvPr id="1279" name="Google Shape;1279;p260"/>
          <p:cNvCxnSpPr/>
          <p:nvPr/>
        </p:nvCxnSpPr>
        <p:spPr>
          <a:xfrm>
            <a:off x="2480143" y="2749316"/>
            <a:ext cx="1116873" cy="0"/>
          </a:xfrm>
          <a:prstGeom prst="straightConnector1">
            <a:avLst/>
          </a:prstGeom>
          <a:noFill/>
          <a:ln w="9525" cap="flat" cmpd="sng">
            <a:solidFill>
              <a:srgbClr val="B6E2E3"/>
            </a:solidFill>
            <a:prstDash val="solid"/>
            <a:round/>
            <a:headEnd type="none" w="sm" len="sm"/>
            <a:tailEnd type="none" w="sm" len="sm"/>
          </a:ln>
        </p:spPr>
      </p:cxnSp>
      <p:cxnSp>
        <p:nvCxnSpPr>
          <p:cNvPr id="1280" name="Google Shape;1280;p260"/>
          <p:cNvCxnSpPr/>
          <p:nvPr/>
        </p:nvCxnSpPr>
        <p:spPr>
          <a:xfrm>
            <a:off x="2454440" y="1943918"/>
            <a:ext cx="1116873" cy="0"/>
          </a:xfrm>
          <a:prstGeom prst="straightConnector1">
            <a:avLst/>
          </a:prstGeom>
          <a:noFill/>
          <a:ln w="9525" cap="flat" cmpd="sng">
            <a:solidFill>
              <a:srgbClr val="D9F1F1"/>
            </a:solidFill>
            <a:prstDash val="solid"/>
            <a:round/>
            <a:headEnd type="none" w="sm" len="sm"/>
            <a:tailEnd type="none" w="sm" len="sm"/>
          </a:ln>
        </p:spPr>
      </p:cxnSp>
      <p:sp>
        <p:nvSpPr>
          <p:cNvPr id="1281" name="Google Shape;1281;p260"/>
          <p:cNvSpPr/>
          <p:nvPr/>
        </p:nvSpPr>
        <p:spPr>
          <a:xfrm>
            <a:off x="3571312" y="1621481"/>
            <a:ext cx="598154" cy="648000"/>
          </a:xfrm>
          <a:prstGeom prst="ellipse">
            <a:avLst/>
          </a:prstGeom>
          <a:solidFill>
            <a:srgbClr val="E8E8E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282" name="Google Shape;1282;p260"/>
          <p:cNvSpPr/>
          <p:nvPr/>
        </p:nvSpPr>
        <p:spPr>
          <a:xfrm>
            <a:off x="3571312" y="4008479"/>
            <a:ext cx="598154" cy="648000"/>
          </a:xfrm>
          <a:prstGeom prst="ellipse">
            <a:avLst/>
          </a:prstGeom>
          <a:solidFill>
            <a:srgbClr val="E8E8E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283" name="Google Shape;1283;p260"/>
          <p:cNvSpPr/>
          <p:nvPr/>
        </p:nvSpPr>
        <p:spPr>
          <a:xfrm>
            <a:off x="3571312" y="4804146"/>
            <a:ext cx="598154" cy="648000"/>
          </a:xfrm>
          <a:prstGeom prst="ellipse">
            <a:avLst/>
          </a:prstGeom>
          <a:solidFill>
            <a:srgbClr val="E8E8E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284" name="Google Shape;1284;p260"/>
          <p:cNvSpPr/>
          <p:nvPr/>
        </p:nvSpPr>
        <p:spPr>
          <a:xfrm>
            <a:off x="3571312" y="3240074"/>
            <a:ext cx="598154" cy="648000"/>
          </a:xfrm>
          <a:prstGeom prst="ellipse">
            <a:avLst/>
          </a:prstGeom>
          <a:solidFill>
            <a:srgbClr val="E8E8E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285" name="Google Shape;1285;p260"/>
          <p:cNvSpPr/>
          <p:nvPr/>
        </p:nvSpPr>
        <p:spPr>
          <a:xfrm>
            <a:off x="3571312" y="2417147"/>
            <a:ext cx="598154" cy="648000"/>
          </a:xfrm>
          <a:prstGeom prst="ellipse">
            <a:avLst/>
          </a:prstGeom>
          <a:solidFill>
            <a:srgbClr val="E8E8E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286" name="Google Shape;1286;p260"/>
          <p:cNvSpPr/>
          <p:nvPr/>
        </p:nvSpPr>
        <p:spPr>
          <a:xfrm rot="5400000">
            <a:off x="1329822" y="3994513"/>
            <a:ext cx="1041317" cy="2354303"/>
          </a:xfrm>
          <a:prstGeom prst="chevron">
            <a:avLst>
              <a:gd name="adj" fmla="val 20758"/>
            </a:avLst>
          </a:prstGeom>
          <a:solidFill>
            <a:schemeClr val="accent4"/>
          </a:solidFill>
          <a:ln>
            <a:noFill/>
          </a:ln>
        </p:spPr>
        <p:txBody>
          <a:bodyPr spcFirstLastPara="1" wrap="square" lIns="63294" tIns="63294" rIns="63294" bIns="63294"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69" b="0" i="0" u="none" strike="noStrike" cap="none">
              <a:solidFill>
                <a:srgbClr val="000000"/>
              </a:solidFill>
              <a:latin typeface="Arial"/>
              <a:ea typeface="Arial"/>
              <a:cs typeface="Arial"/>
              <a:sym typeface="Arial"/>
            </a:endParaRPr>
          </a:p>
        </p:txBody>
      </p:sp>
      <p:sp>
        <p:nvSpPr>
          <p:cNvPr id="1287" name="Google Shape;1287;p260"/>
          <p:cNvSpPr txBox="1"/>
          <p:nvPr/>
        </p:nvSpPr>
        <p:spPr>
          <a:xfrm>
            <a:off x="673328" y="4867146"/>
            <a:ext cx="2354303" cy="609004"/>
          </a:xfrm>
          <a:prstGeom prst="rect">
            <a:avLst/>
          </a:prstGeom>
          <a:solidFill>
            <a:schemeClr val="accent4"/>
          </a:solidFill>
          <a:ln>
            <a:noFill/>
          </a:ln>
        </p:spPr>
        <p:txBody>
          <a:bodyPr spcFirstLastPara="1" wrap="square" lIns="145592" tIns="31639" rIns="63294" bIns="31639"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831" b="0" i="0" u="none" strike="noStrike" cap="none">
              <a:solidFill>
                <a:srgbClr val="FFFFFF"/>
              </a:solidFill>
              <a:latin typeface="Neuton Light"/>
              <a:ea typeface="Neuton Light"/>
              <a:cs typeface="Neuton Light"/>
              <a:sym typeface="Neuton Light"/>
            </a:endParaRPr>
          </a:p>
        </p:txBody>
      </p:sp>
      <p:sp>
        <p:nvSpPr>
          <p:cNvPr id="1288" name="Google Shape;1288;p260"/>
          <p:cNvSpPr/>
          <p:nvPr/>
        </p:nvSpPr>
        <p:spPr>
          <a:xfrm rot="5400000">
            <a:off x="1329824" y="3194515"/>
            <a:ext cx="1041317" cy="2354303"/>
          </a:xfrm>
          <a:prstGeom prst="chevron">
            <a:avLst>
              <a:gd name="adj" fmla="val 20758"/>
            </a:avLst>
          </a:prstGeom>
          <a:solidFill>
            <a:schemeClr val="accent3"/>
          </a:solidFill>
          <a:ln>
            <a:noFill/>
          </a:ln>
        </p:spPr>
        <p:txBody>
          <a:bodyPr spcFirstLastPara="1" wrap="square" lIns="63294" tIns="63294" rIns="63294" bIns="63294"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69" b="0" i="0" u="none" strike="noStrike" cap="none">
              <a:solidFill>
                <a:srgbClr val="000000"/>
              </a:solidFill>
              <a:latin typeface="Arial"/>
              <a:ea typeface="Arial"/>
              <a:cs typeface="Arial"/>
              <a:sym typeface="Arial"/>
            </a:endParaRPr>
          </a:p>
        </p:txBody>
      </p:sp>
      <p:sp>
        <p:nvSpPr>
          <p:cNvPr id="1289" name="Google Shape;1289;p260"/>
          <p:cNvSpPr txBox="1"/>
          <p:nvPr/>
        </p:nvSpPr>
        <p:spPr>
          <a:xfrm>
            <a:off x="673328" y="4067146"/>
            <a:ext cx="2354303" cy="609004"/>
          </a:xfrm>
          <a:prstGeom prst="rect">
            <a:avLst/>
          </a:prstGeom>
          <a:solidFill>
            <a:schemeClr val="accent3"/>
          </a:solidFill>
          <a:ln>
            <a:noFill/>
          </a:ln>
        </p:spPr>
        <p:txBody>
          <a:bodyPr spcFirstLastPara="1" wrap="square" lIns="145592" tIns="31639" rIns="63294" bIns="31639"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623" b="1" i="0" u="none" strike="noStrike" cap="none" dirty="0">
              <a:solidFill>
                <a:schemeClr val="lt2"/>
              </a:solidFill>
              <a:latin typeface="Verdana" panose="020B0604030504040204" pitchFamily="34" charset="0"/>
              <a:ea typeface="Verdana" panose="020B0604030504040204" pitchFamily="34" charset="0"/>
              <a:cs typeface="Montserrat"/>
              <a:sym typeface="Montserrat"/>
            </a:endParaRPr>
          </a:p>
        </p:txBody>
      </p:sp>
      <p:sp>
        <p:nvSpPr>
          <p:cNvPr id="1290" name="Google Shape;1290;p260"/>
          <p:cNvSpPr/>
          <p:nvPr/>
        </p:nvSpPr>
        <p:spPr>
          <a:xfrm rot="5400000">
            <a:off x="1329825" y="2394520"/>
            <a:ext cx="1041315" cy="2354303"/>
          </a:xfrm>
          <a:prstGeom prst="chevron">
            <a:avLst>
              <a:gd name="adj" fmla="val 20758"/>
            </a:avLst>
          </a:prstGeom>
          <a:solidFill>
            <a:schemeClr val="accent2"/>
          </a:solidFill>
          <a:ln>
            <a:noFill/>
          </a:ln>
        </p:spPr>
        <p:txBody>
          <a:bodyPr spcFirstLastPara="1" wrap="square" lIns="63294" tIns="63294" rIns="63294" bIns="63294"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69" b="0" i="0" u="none" strike="noStrike" cap="none">
              <a:solidFill>
                <a:srgbClr val="000000"/>
              </a:solidFill>
              <a:latin typeface="Arial"/>
              <a:ea typeface="Arial"/>
              <a:cs typeface="Arial"/>
              <a:sym typeface="Arial"/>
            </a:endParaRPr>
          </a:p>
        </p:txBody>
      </p:sp>
      <p:sp>
        <p:nvSpPr>
          <p:cNvPr id="1291" name="Google Shape;1291;p260"/>
          <p:cNvSpPr txBox="1"/>
          <p:nvPr/>
        </p:nvSpPr>
        <p:spPr>
          <a:xfrm>
            <a:off x="673327" y="3267150"/>
            <a:ext cx="2354303" cy="609003"/>
          </a:xfrm>
          <a:prstGeom prst="rect">
            <a:avLst/>
          </a:prstGeom>
          <a:solidFill>
            <a:schemeClr val="accent2"/>
          </a:solidFill>
          <a:ln>
            <a:noFill/>
          </a:ln>
        </p:spPr>
        <p:txBody>
          <a:bodyPr spcFirstLastPara="1" wrap="square" lIns="145592" tIns="31639" rIns="63294" bIns="31639"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623" b="1" i="0" u="none" strike="noStrike" cap="none" dirty="0">
              <a:solidFill>
                <a:schemeClr val="lt2"/>
              </a:solidFill>
              <a:latin typeface="Verdana" panose="020B0604030504040204" pitchFamily="34" charset="0"/>
              <a:ea typeface="Verdana" panose="020B0604030504040204" pitchFamily="34" charset="0"/>
              <a:cs typeface="Montserrat"/>
              <a:sym typeface="Montserrat"/>
            </a:endParaRPr>
          </a:p>
        </p:txBody>
      </p:sp>
      <p:sp>
        <p:nvSpPr>
          <p:cNvPr id="1292" name="Google Shape;1292;p260"/>
          <p:cNvSpPr/>
          <p:nvPr/>
        </p:nvSpPr>
        <p:spPr>
          <a:xfrm rot="5400000">
            <a:off x="1412922" y="877627"/>
            <a:ext cx="875123" cy="2354303"/>
          </a:xfrm>
          <a:prstGeom prst="homePlate">
            <a:avLst>
              <a:gd name="adj" fmla="val 22102"/>
            </a:avLst>
          </a:prstGeom>
          <a:solidFill>
            <a:schemeClr val="tx2">
              <a:lumMod val="40000"/>
              <a:lumOff val="60000"/>
            </a:schemeClr>
          </a:solidFill>
          <a:ln>
            <a:noFill/>
          </a:ln>
        </p:spPr>
        <p:txBody>
          <a:bodyPr spcFirstLastPara="1" wrap="square" lIns="63294" tIns="63294" rIns="63294" bIns="63294"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69" b="0" i="0" u="none" strike="noStrike" cap="none">
              <a:solidFill>
                <a:srgbClr val="000000"/>
              </a:solidFill>
              <a:latin typeface="Arial"/>
              <a:ea typeface="Arial"/>
              <a:cs typeface="Arial"/>
              <a:sym typeface="Arial"/>
            </a:endParaRPr>
          </a:p>
        </p:txBody>
      </p:sp>
      <p:sp>
        <p:nvSpPr>
          <p:cNvPr id="1293" name="Google Shape;1293;p260"/>
          <p:cNvSpPr txBox="1"/>
          <p:nvPr/>
        </p:nvSpPr>
        <p:spPr>
          <a:xfrm>
            <a:off x="673331" y="1617211"/>
            <a:ext cx="2354303" cy="778413"/>
          </a:xfrm>
          <a:prstGeom prst="rect">
            <a:avLst/>
          </a:prstGeom>
          <a:solidFill>
            <a:schemeClr val="tx2">
              <a:lumMod val="40000"/>
              <a:lumOff val="60000"/>
            </a:schemeClr>
          </a:solidFill>
          <a:ln>
            <a:noFill/>
          </a:ln>
        </p:spPr>
        <p:txBody>
          <a:bodyPr spcFirstLastPara="1" wrap="square" lIns="126606" tIns="31639" rIns="63294" bIns="31639"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623" b="1" i="0" u="none" strike="noStrike" cap="none" dirty="0">
              <a:solidFill>
                <a:schemeClr val="lt2"/>
              </a:solidFill>
              <a:latin typeface="Verdana" panose="020B0604030504040204" pitchFamily="34" charset="0"/>
              <a:ea typeface="Verdana" panose="020B0604030504040204" pitchFamily="34" charset="0"/>
              <a:cs typeface="Montserrat"/>
              <a:sym typeface="Montserrat"/>
            </a:endParaRPr>
          </a:p>
        </p:txBody>
      </p:sp>
      <p:sp>
        <p:nvSpPr>
          <p:cNvPr id="1294" name="Google Shape;1294;p260"/>
          <p:cNvSpPr/>
          <p:nvPr/>
        </p:nvSpPr>
        <p:spPr>
          <a:xfrm rot="5400000">
            <a:off x="1329825" y="1594526"/>
            <a:ext cx="1041315" cy="2354303"/>
          </a:xfrm>
          <a:prstGeom prst="chevron">
            <a:avLst>
              <a:gd name="adj" fmla="val 20758"/>
            </a:avLst>
          </a:prstGeom>
          <a:solidFill>
            <a:schemeClr val="tx2"/>
          </a:solidFill>
          <a:ln>
            <a:noFill/>
          </a:ln>
        </p:spPr>
        <p:txBody>
          <a:bodyPr spcFirstLastPara="1" wrap="square" lIns="63294" tIns="63294" rIns="63294" bIns="63294"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969" b="0" i="0" u="none" strike="noStrike" cap="none">
              <a:solidFill>
                <a:srgbClr val="000000"/>
              </a:solidFill>
              <a:latin typeface="Arial"/>
              <a:ea typeface="Arial"/>
              <a:cs typeface="Arial"/>
              <a:sym typeface="Arial"/>
            </a:endParaRPr>
          </a:p>
        </p:txBody>
      </p:sp>
      <p:sp>
        <p:nvSpPr>
          <p:cNvPr id="1295" name="Google Shape;1295;p260"/>
          <p:cNvSpPr txBox="1"/>
          <p:nvPr/>
        </p:nvSpPr>
        <p:spPr>
          <a:xfrm>
            <a:off x="673327" y="2467175"/>
            <a:ext cx="2354303" cy="609003"/>
          </a:xfrm>
          <a:prstGeom prst="rect">
            <a:avLst/>
          </a:prstGeom>
          <a:solidFill>
            <a:schemeClr val="tx2"/>
          </a:solidFill>
          <a:ln>
            <a:noFill/>
          </a:ln>
        </p:spPr>
        <p:txBody>
          <a:bodyPr spcFirstLastPara="1" wrap="square" lIns="145592" tIns="31639" rIns="63294" bIns="31639"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623" b="1" i="0" u="none" strike="noStrike" cap="none" dirty="0">
              <a:solidFill>
                <a:schemeClr val="lt2"/>
              </a:solidFill>
              <a:latin typeface="Verdana" panose="020B0604030504040204" pitchFamily="34" charset="0"/>
              <a:ea typeface="Verdana" panose="020B0604030504040204" pitchFamily="34" charset="0"/>
              <a:cs typeface="Montserrat"/>
              <a:sym typeface="Montserrat"/>
            </a:endParaRPr>
          </a:p>
        </p:txBody>
      </p:sp>
      <p:sp>
        <p:nvSpPr>
          <p:cNvPr id="1296" name="Google Shape;1296;p260"/>
          <p:cNvSpPr txBox="1">
            <a:spLocks noGrp="1"/>
          </p:cNvSpPr>
          <p:nvPr>
            <p:ph type="body" idx="4"/>
          </p:nvPr>
        </p:nvSpPr>
        <p:spPr>
          <a:xfrm>
            <a:off x="787968" y="1749370"/>
            <a:ext cx="2125031" cy="371639"/>
          </a:xfrm>
          <a:prstGeom prst="rect">
            <a:avLst/>
          </a:prstGeom>
          <a:noFill/>
          <a:ln>
            <a:noFill/>
          </a:ln>
        </p:spPr>
        <p:txBody>
          <a:bodyPr spcFirstLastPara="1" wrap="square" lIns="90650" tIns="45325" rIns="90650" bIns="45325" anchor="ctr" anchorCtr="0">
            <a:noAutofit/>
          </a:bodyPr>
          <a:lstStyle>
            <a:lvl1pPr marL="316532" marR="0" lvl="0" indent="-158266" algn="ctr" rtl="0">
              <a:lnSpc>
                <a:spcPct val="100000"/>
              </a:lnSpc>
              <a:spcBef>
                <a:spcPts val="194"/>
              </a:spcBef>
              <a:spcAft>
                <a:spcPts val="0"/>
              </a:spcAft>
              <a:buClr>
                <a:schemeClr val="lt1"/>
              </a:buClr>
              <a:buSzPts val="1400"/>
              <a:buFont typeface="Arial"/>
              <a:buNone/>
              <a:defRPr sz="900" b="1" i="0" u="none" strike="noStrike" cap="none">
                <a:solidFill>
                  <a:schemeClr val="lt1"/>
                </a:solidFill>
                <a:latin typeface="+mj-lt"/>
                <a:ea typeface="RijksSansTT SemiBold" panose="020B0704010101010104" pitchFamily="34" charset="0"/>
                <a:cs typeface="RijksSansTT SemiBold" panose="020B07040101010101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297" name="Google Shape;1297;p260"/>
          <p:cNvSpPr txBox="1">
            <a:spLocks noGrp="1"/>
          </p:cNvSpPr>
          <p:nvPr>
            <p:ph type="body" idx="5"/>
          </p:nvPr>
        </p:nvSpPr>
        <p:spPr>
          <a:xfrm>
            <a:off x="787964" y="4215792"/>
            <a:ext cx="2125031" cy="371639"/>
          </a:xfrm>
          <a:prstGeom prst="rect">
            <a:avLst/>
          </a:prstGeom>
          <a:noFill/>
          <a:ln>
            <a:noFill/>
          </a:ln>
        </p:spPr>
        <p:txBody>
          <a:bodyPr spcFirstLastPara="1" wrap="square" lIns="90650" tIns="45325" rIns="90650" bIns="45325" anchor="ctr" anchorCtr="0">
            <a:noAutofit/>
          </a:bodyPr>
          <a:lstStyle>
            <a:lvl1pPr marL="316532" marR="0" lvl="0" indent="-158266" algn="ctr" rtl="0">
              <a:lnSpc>
                <a:spcPct val="100000"/>
              </a:lnSpc>
              <a:spcBef>
                <a:spcPts val="194"/>
              </a:spcBef>
              <a:spcAft>
                <a:spcPts val="0"/>
              </a:spcAft>
              <a:buClr>
                <a:schemeClr val="lt1"/>
              </a:buClr>
              <a:buSzPts val="1400"/>
              <a:buFont typeface="Arial"/>
              <a:buNone/>
              <a:defRPr sz="900" b="1" i="0" u="none" strike="noStrike" cap="none">
                <a:solidFill>
                  <a:schemeClr val="lt1"/>
                </a:solidFill>
                <a:latin typeface="+mj-lt"/>
                <a:ea typeface="RijksSansTT SemiBold" panose="020B0704010101010104" pitchFamily="34" charset="0"/>
                <a:cs typeface="RijksSansTT SemiBold" panose="020B07040101010101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298" name="Google Shape;1298;p260"/>
          <p:cNvSpPr txBox="1">
            <a:spLocks noGrp="1"/>
          </p:cNvSpPr>
          <p:nvPr>
            <p:ph type="body" idx="6"/>
          </p:nvPr>
        </p:nvSpPr>
        <p:spPr>
          <a:xfrm>
            <a:off x="787964" y="4999705"/>
            <a:ext cx="2125031" cy="371639"/>
          </a:xfrm>
          <a:prstGeom prst="rect">
            <a:avLst/>
          </a:prstGeom>
          <a:noFill/>
          <a:ln>
            <a:noFill/>
          </a:ln>
        </p:spPr>
        <p:txBody>
          <a:bodyPr spcFirstLastPara="1" wrap="square" lIns="90650" tIns="45325" rIns="90650" bIns="45325" anchor="ctr" anchorCtr="0">
            <a:noAutofit/>
          </a:bodyPr>
          <a:lstStyle>
            <a:lvl1pPr marL="316532" marR="0" lvl="0" indent="-158266" algn="ctr" rtl="0">
              <a:lnSpc>
                <a:spcPct val="100000"/>
              </a:lnSpc>
              <a:spcBef>
                <a:spcPts val="194"/>
              </a:spcBef>
              <a:spcAft>
                <a:spcPts val="0"/>
              </a:spcAft>
              <a:buClr>
                <a:schemeClr val="lt1"/>
              </a:buClr>
              <a:buSzPts val="1400"/>
              <a:buFont typeface="Arial"/>
              <a:buNone/>
              <a:defRPr sz="900" b="1" i="0" u="none" strike="noStrike" cap="none">
                <a:solidFill>
                  <a:schemeClr val="lt1"/>
                </a:solidFill>
                <a:latin typeface="+mj-lt"/>
                <a:ea typeface="RijksSansTT SemiBold" panose="020B0704010101010104" pitchFamily="34" charset="0"/>
                <a:cs typeface="RijksSansTT SemiBold" panose="020B07040101010101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299" name="Google Shape;1299;p260"/>
          <p:cNvSpPr txBox="1">
            <a:spLocks noGrp="1"/>
          </p:cNvSpPr>
          <p:nvPr>
            <p:ph type="body" idx="7"/>
          </p:nvPr>
        </p:nvSpPr>
        <p:spPr>
          <a:xfrm>
            <a:off x="805076" y="3404560"/>
            <a:ext cx="2125031" cy="371639"/>
          </a:xfrm>
          <a:prstGeom prst="rect">
            <a:avLst/>
          </a:prstGeom>
          <a:noFill/>
          <a:ln>
            <a:noFill/>
          </a:ln>
        </p:spPr>
        <p:txBody>
          <a:bodyPr spcFirstLastPara="1" wrap="square" lIns="90650" tIns="45325" rIns="90650" bIns="45325" anchor="ctr" anchorCtr="0">
            <a:noAutofit/>
          </a:bodyPr>
          <a:lstStyle>
            <a:lvl1pPr marL="316532" marR="0" lvl="0" indent="-158266" algn="ctr" rtl="0">
              <a:lnSpc>
                <a:spcPct val="100000"/>
              </a:lnSpc>
              <a:spcBef>
                <a:spcPts val="194"/>
              </a:spcBef>
              <a:spcAft>
                <a:spcPts val="0"/>
              </a:spcAft>
              <a:buClr>
                <a:schemeClr val="lt1"/>
              </a:buClr>
              <a:buSzPts val="1400"/>
              <a:buFont typeface="Arial"/>
              <a:buNone/>
              <a:defRPr sz="900" b="1" i="0" u="none" strike="noStrike" cap="none">
                <a:solidFill>
                  <a:schemeClr val="lt1"/>
                </a:solidFill>
                <a:latin typeface="+mj-lt"/>
                <a:ea typeface="RijksSansTT SemiBold" panose="020B0704010101010104" pitchFamily="34" charset="0"/>
                <a:cs typeface="RijksSansTT SemiBold" panose="020B07040101010101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00" name="Google Shape;1300;p260"/>
          <p:cNvSpPr txBox="1">
            <a:spLocks noGrp="1"/>
          </p:cNvSpPr>
          <p:nvPr>
            <p:ph type="body" idx="8"/>
          </p:nvPr>
        </p:nvSpPr>
        <p:spPr>
          <a:xfrm>
            <a:off x="787964" y="2623876"/>
            <a:ext cx="2125031" cy="371639"/>
          </a:xfrm>
          <a:prstGeom prst="rect">
            <a:avLst/>
          </a:prstGeom>
          <a:noFill/>
          <a:ln>
            <a:noFill/>
          </a:ln>
        </p:spPr>
        <p:txBody>
          <a:bodyPr spcFirstLastPara="1" wrap="square" lIns="90650" tIns="45325" rIns="90650" bIns="45325" anchor="ctr" anchorCtr="0">
            <a:noAutofit/>
          </a:bodyPr>
          <a:lstStyle>
            <a:lvl1pPr marL="316532" marR="0" lvl="0" indent="-158266" algn="ctr" rtl="0">
              <a:lnSpc>
                <a:spcPct val="100000"/>
              </a:lnSpc>
              <a:spcBef>
                <a:spcPts val="194"/>
              </a:spcBef>
              <a:spcAft>
                <a:spcPts val="0"/>
              </a:spcAft>
              <a:buClr>
                <a:schemeClr val="lt1"/>
              </a:buClr>
              <a:buSzPts val="1400"/>
              <a:buFont typeface="Arial"/>
              <a:buNone/>
              <a:defRPr sz="900" b="1" i="0" u="none" strike="noStrike" cap="none">
                <a:solidFill>
                  <a:schemeClr val="lt1"/>
                </a:solidFill>
                <a:latin typeface="+mj-lt"/>
                <a:ea typeface="RijksSansTT SemiBold" panose="020B0704010101010104" pitchFamily="34" charset="0"/>
                <a:cs typeface="RijksSansTT SemiBold" panose="020B07040101010101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01" name="Google Shape;1301;p260"/>
          <p:cNvSpPr>
            <a:spLocks noGrp="1"/>
          </p:cNvSpPr>
          <p:nvPr>
            <p:ph type="pic" idx="9"/>
          </p:nvPr>
        </p:nvSpPr>
        <p:spPr>
          <a:xfrm>
            <a:off x="3671006" y="1729481"/>
            <a:ext cx="398769" cy="432000"/>
          </a:xfrm>
          <a:prstGeom prst="rect">
            <a:avLst/>
          </a:prstGeom>
          <a:noFill/>
          <a:ln>
            <a:noFill/>
          </a:ln>
        </p:spPr>
      </p:sp>
      <p:sp>
        <p:nvSpPr>
          <p:cNvPr id="1302" name="Google Shape;1302;p260"/>
          <p:cNvSpPr>
            <a:spLocks noGrp="1"/>
          </p:cNvSpPr>
          <p:nvPr>
            <p:ph type="pic" idx="13"/>
          </p:nvPr>
        </p:nvSpPr>
        <p:spPr>
          <a:xfrm>
            <a:off x="3671006" y="3355667"/>
            <a:ext cx="398769" cy="432000"/>
          </a:xfrm>
          <a:prstGeom prst="rect">
            <a:avLst/>
          </a:prstGeom>
          <a:noFill/>
          <a:ln>
            <a:noFill/>
          </a:ln>
        </p:spPr>
      </p:sp>
      <p:sp>
        <p:nvSpPr>
          <p:cNvPr id="1303" name="Google Shape;1303;p260"/>
          <p:cNvSpPr>
            <a:spLocks noGrp="1"/>
          </p:cNvSpPr>
          <p:nvPr>
            <p:ph type="pic" idx="14"/>
          </p:nvPr>
        </p:nvSpPr>
        <p:spPr>
          <a:xfrm>
            <a:off x="3671006" y="2510345"/>
            <a:ext cx="398769" cy="432000"/>
          </a:xfrm>
          <a:prstGeom prst="rect">
            <a:avLst/>
          </a:prstGeom>
          <a:noFill/>
          <a:ln>
            <a:noFill/>
          </a:ln>
        </p:spPr>
      </p:sp>
      <p:sp>
        <p:nvSpPr>
          <p:cNvPr id="1304" name="Google Shape;1304;p260"/>
          <p:cNvSpPr>
            <a:spLocks noGrp="1"/>
          </p:cNvSpPr>
          <p:nvPr>
            <p:ph type="pic" idx="15"/>
          </p:nvPr>
        </p:nvSpPr>
        <p:spPr>
          <a:xfrm>
            <a:off x="3671006" y="4124802"/>
            <a:ext cx="398769" cy="432000"/>
          </a:xfrm>
          <a:prstGeom prst="rect">
            <a:avLst/>
          </a:prstGeom>
          <a:noFill/>
          <a:ln>
            <a:noFill/>
          </a:ln>
        </p:spPr>
      </p:sp>
      <p:sp>
        <p:nvSpPr>
          <p:cNvPr id="1305" name="Google Shape;1305;p260"/>
          <p:cNvSpPr>
            <a:spLocks noGrp="1"/>
          </p:cNvSpPr>
          <p:nvPr>
            <p:ph type="pic" idx="16"/>
          </p:nvPr>
        </p:nvSpPr>
        <p:spPr>
          <a:xfrm>
            <a:off x="3671006" y="4896531"/>
            <a:ext cx="398769" cy="432000"/>
          </a:xfrm>
          <a:prstGeom prst="rect">
            <a:avLst/>
          </a:prstGeom>
          <a:noFill/>
          <a:ln>
            <a:noFill/>
          </a:ln>
        </p:spPr>
      </p:sp>
      <p:sp>
        <p:nvSpPr>
          <p:cNvPr id="1306" name="Google Shape;1306;p260"/>
          <p:cNvSpPr txBox="1">
            <a:spLocks noGrp="1"/>
          </p:cNvSpPr>
          <p:nvPr>
            <p:ph type="body" idx="17"/>
          </p:nvPr>
        </p:nvSpPr>
        <p:spPr>
          <a:xfrm>
            <a:off x="4406271" y="1621485"/>
            <a:ext cx="3955595"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07" name="Google Shape;1307;p260"/>
          <p:cNvSpPr txBox="1">
            <a:spLocks noGrp="1"/>
          </p:cNvSpPr>
          <p:nvPr>
            <p:ph type="body" idx="18"/>
          </p:nvPr>
        </p:nvSpPr>
        <p:spPr>
          <a:xfrm>
            <a:off x="4406192" y="1863684"/>
            <a:ext cx="3953829" cy="405798"/>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rgbClr val="000000"/>
              </a:buClr>
              <a:buSzPts val="1200"/>
              <a:buFont typeface="Arial"/>
              <a:buChar char="•"/>
              <a:defRPr sz="900" b="0" i="0" u="none" strike="noStrike" cap="none">
                <a:solidFill>
                  <a:srgbClr val="000000"/>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08" name="Google Shape;1308;p260"/>
          <p:cNvSpPr txBox="1">
            <a:spLocks noGrp="1"/>
          </p:cNvSpPr>
          <p:nvPr>
            <p:ph type="body" idx="19"/>
          </p:nvPr>
        </p:nvSpPr>
        <p:spPr>
          <a:xfrm>
            <a:off x="4406271" y="2417150"/>
            <a:ext cx="3955595"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09" name="Google Shape;1309;p260"/>
          <p:cNvSpPr txBox="1">
            <a:spLocks noGrp="1"/>
          </p:cNvSpPr>
          <p:nvPr>
            <p:ph type="body" idx="20"/>
          </p:nvPr>
        </p:nvSpPr>
        <p:spPr>
          <a:xfrm>
            <a:off x="4406192" y="2659349"/>
            <a:ext cx="3953829" cy="405798"/>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rgbClr val="000000"/>
              </a:buClr>
              <a:buSzPts val="1200"/>
              <a:buFont typeface="Arial"/>
              <a:buChar char="•"/>
              <a:defRPr sz="900" b="0" i="0" u="none" strike="noStrike" cap="none">
                <a:solidFill>
                  <a:srgbClr val="000000"/>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10" name="Google Shape;1310;p260"/>
          <p:cNvSpPr txBox="1">
            <a:spLocks noGrp="1"/>
          </p:cNvSpPr>
          <p:nvPr>
            <p:ph type="body" idx="21"/>
          </p:nvPr>
        </p:nvSpPr>
        <p:spPr>
          <a:xfrm>
            <a:off x="4406271" y="3240077"/>
            <a:ext cx="3955595"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11" name="Google Shape;1311;p260"/>
          <p:cNvSpPr txBox="1">
            <a:spLocks noGrp="1"/>
          </p:cNvSpPr>
          <p:nvPr>
            <p:ph type="body" idx="22"/>
          </p:nvPr>
        </p:nvSpPr>
        <p:spPr>
          <a:xfrm>
            <a:off x="4406192" y="3482276"/>
            <a:ext cx="3953829" cy="405798"/>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rgbClr val="000000"/>
              </a:buClr>
              <a:buSzPts val="1200"/>
              <a:buFont typeface="Arial"/>
              <a:buChar char="•"/>
              <a:defRPr sz="900" b="0" i="0" u="none" strike="noStrike" cap="none">
                <a:solidFill>
                  <a:srgbClr val="000000"/>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12" name="Google Shape;1312;p260"/>
          <p:cNvSpPr txBox="1">
            <a:spLocks noGrp="1"/>
          </p:cNvSpPr>
          <p:nvPr>
            <p:ph type="body" idx="23"/>
          </p:nvPr>
        </p:nvSpPr>
        <p:spPr>
          <a:xfrm>
            <a:off x="4406271" y="4009521"/>
            <a:ext cx="3955595"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13" name="Google Shape;1313;p260"/>
          <p:cNvSpPr txBox="1">
            <a:spLocks noGrp="1"/>
          </p:cNvSpPr>
          <p:nvPr>
            <p:ph type="body" idx="24"/>
          </p:nvPr>
        </p:nvSpPr>
        <p:spPr>
          <a:xfrm>
            <a:off x="4406192" y="4251724"/>
            <a:ext cx="3953829" cy="405798"/>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rgbClr val="000000"/>
              </a:buClr>
              <a:buSzPts val="1200"/>
              <a:buFont typeface="Arial"/>
              <a:buChar char="•"/>
              <a:defRPr sz="900" b="0" i="0" u="none" strike="noStrike" cap="none">
                <a:solidFill>
                  <a:srgbClr val="000000"/>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14" name="Google Shape;1314;p260"/>
          <p:cNvSpPr txBox="1">
            <a:spLocks noGrp="1"/>
          </p:cNvSpPr>
          <p:nvPr>
            <p:ph type="body" idx="25"/>
          </p:nvPr>
        </p:nvSpPr>
        <p:spPr>
          <a:xfrm>
            <a:off x="4406271" y="4803058"/>
            <a:ext cx="3955595"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15" name="Google Shape;1315;p260"/>
          <p:cNvSpPr txBox="1">
            <a:spLocks noGrp="1"/>
          </p:cNvSpPr>
          <p:nvPr>
            <p:ph type="body" idx="26"/>
          </p:nvPr>
        </p:nvSpPr>
        <p:spPr>
          <a:xfrm>
            <a:off x="4406192" y="5045257"/>
            <a:ext cx="3953829" cy="405798"/>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rgbClr val="000000"/>
              </a:buClr>
              <a:buSzPts val="1200"/>
              <a:buFont typeface="Arial"/>
              <a:buChar char="•"/>
              <a:defRPr sz="900" b="0" i="0" u="none" strike="noStrike" cap="none">
                <a:solidFill>
                  <a:srgbClr val="000000"/>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 name="Tijdelijke aanduiding voor voettekst 4">
            <a:extLst>
              <a:ext uri="{FF2B5EF4-FFF2-40B4-BE49-F238E27FC236}">
                <a16:creationId xmlns:a16="http://schemas.microsoft.com/office/drawing/2014/main" id="{F9AC2269-94CA-7E1D-19DD-C70234ED7388}"/>
              </a:ext>
            </a:extLst>
          </p:cNvPr>
          <p:cNvSpPr>
            <a:spLocks noGrp="1"/>
          </p:cNvSpPr>
          <p:nvPr>
            <p:ph type="ftr" sz="quarter" idx="27"/>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3" name="Tijdelijke aanduiding voor dianummer 5">
            <a:extLst>
              <a:ext uri="{FF2B5EF4-FFF2-40B4-BE49-F238E27FC236}">
                <a16:creationId xmlns:a16="http://schemas.microsoft.com/office/drawing/2014/main" id="{4EBF058B-0BCB-E2F6-8963-D2C4E4E7A46B}"/>
              </a:ext>
            </a:extLst>
          </p:cNvPr>
          <p:cNvSpPr>
            <a:spLocks noGrp="1"/>
          </p:cNvSpPr>
          <p:nvPr>
            <p:ph type="sldNum" sz="quarter" idx="28"/>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
        <p:nvSpPr>
          <p:cNvPr id="4" name="Titel 1">
            <a:extLst>
              <a:ext uri="{FF2B5EF4-FFF2-40B4-BE49-F238E27FC236}">
                <a16:creationId xmlns:a16="http://schemas.microsoft.com/office/drawing/2014/main" id="{A15EC961-BB0B-E0EB-3100-9F4E1D382320}"/>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Tree>
    <p:extLst>
      <p:ext uri="{BB962C8B-B14F-4D97-AF65-F5344CB8AC3E}">
        <p14:creationId xmlns:p14="http://schemas.microsoft.com/office/powerpoint/2010/main" val="20631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300"/>
                                  </p:stCondLst>
                                  <p:childTnLst>
                                    <p:set>
                                      <p:cBhvr>
                                        <p:cTn id="6" dur="1" fill="hold">
                                          <p:stCondLst>
                                            <p:cond delay="0"/>
                                          </p:stCondLst>
                                        </p:cTn>
                                        <p:tgtEl>
                                          <p:spTgt spid="1290"/>
                                        </p:tgtEl>
                                        <p:attrNameLst>
                                          <p:attrName>style.visibility</p:attrName>
                                        </p:attrNameLst>
                                      </p:cBhvr>
                                      <p:to>
                                        <p:strVal val="visible"/>
                                      </p:to>
                                    </p:set>
                                    <p:anim calcmode="lin" valueType="num">
                                      <p:cBhvr additive="base">
                                        <p:cTn id="7" dur="1000"/>
                                        <p:tgtEl>
                                          <p:spTgt spid="129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600"/>
                                  </p:stCondLst>
                                  <p:childTnLst>
                                    <p:set>
                                      <p:cBhvr>
                                        <p:cTn id="9" dur="1" fill="hold">
                                          <p:stCondLst>
                                            <p:cond delay="0"/>
                                          </p:stCondLst>
                                        </p:cTn>
                                        <p:tgtEl>
                                          <p:spTgt spid="1288"/>
                                        </p:tgtEl>
                                        <p:attrNameLst>
                                          <p:attrName>style.visibility</p:attrName>
                                        </p:attrNameLst>
                                      </p:cBhvr>
                                      <p:to>
                                        <p:strVal val="visible"/>
                                      </p:to>
                                    </p:set>
                                    <p:anim calcmode="lin" valueType="num">
                                      <p:cBhvr additive="base">
                                        <p:cTn id="10" dur="1100"/>
                                        <p:tgtEl>
                                          <p:spTgt spid="1288"/>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1000"/>
                                  </p:stCondLst>
                                  <p:childTnLst>
                                    <p:set>
                                      <p:cBhvr>
                                        <p:cTn id="12" dur="1" fill="hold">
                                          <p:stCondLst>
                                            <p:cond delay="0"/>
                                          </p:stCondLst>
                                        </p:cTn>
                                        <p:tgtEl>
                                          <p:spTgt spid="1286"/>
                                        </p:tgtEl>
                                        <p:attrNameLst>
                                          <p:attrName>style.visibility</p:attrName>
                                        </p:attrNameLst>
                                      </p:cBhvr>
                                      <p:to>
                                        <p:strVal val="visible"/>
                                      </p:to>
                                    </p:set>
                                    <p:anim calcmode="lin" valueType="num">
                                      <p:cBhvr additive="base">
                                        <p:cTn id="13" dur="1200"/>
                                        <p:tgtEl>
                                          <p:spTgt spid="128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292"/>
                                        </p:tgtEl>
                                        <p:attrNameLst>
                                          <p:attrName>style.visibility</p:attrName>
                                        </p:attrNameLst>
                                      </p:cBhvr>
                                      <p:to>
                                        <p:strVal val="visible"/>
                                      </p:to>
                                    </p:set>
                                    <p:anim calcmode="lin" valueType="num">
                                      <p:cBhvr additive="base">
                                        <p:cTn id="18" dur="900"/>
                                        <p:tgtEl>
                                          <p:spTgt spid="1292"/>
                                        </p:tgtEl>
                                        <p:attrNameLst>
                                          <p:attrName>ppt_y</p:attrName>
                                        </p:attrNameLst>
                                      </p:cBhvr>
                                      <p:tavLst>
                                        <p:tav tm="0">
                                          <p:val>
                                            <p:strVal val="#ppt_y-1"/>
                                          </p:val>
                                        </p:tav>
                                        <p:tav tm="100000">
                                          <p:val>
                                            <p:strVal val="#ppt_y"/>
                                          </p:val>
                                        </p:tav>
                                      </p:tavLst>
                                    </p:anim>
                                  </p:childTnLst>
                                </p:cTn>
                              </p:par>
                              <p:par>
                                <p:cTn id="19" presetID="2" presetClass="entr" presetSubtype="1" fill="hold" nodeType="withEffect">
                                  <p:stCondLst>
                                    <p:cond delay="300"/>
                                  </p:stCondLst>
                                  <p:childTnLst>
                                    <p:set>
                                      <p:cBhvr>
                                        <p:cTn id="20" dur="1" fill="hold">
                                          <p:stCondLst>
                                            <p:cond delay="0"/>
                                          </p:stCondLst>
                                        </p:cTn>
                                        <p:tgtEl>
                                          <p:spTgt spid="1294"/>
                                        </p:tgtEl>
                                        <p:attrNameLst>
                                          <p:attrName>style.visibility</p:attrName>
                                        </p:attrNameLst>
                                      </p:cBhvr>
                                      <p:to>
                                        <p:strVal val="visible"/>
                                      </p:to>
                                    </p:set>
                                    <p:anim calcmode="lin" valueType="num">
                                      <p:cBhvr additive="base">
                                        <p:cTn id="21" dur="1000"/>
                                        <p:tgtEl>
                                          <p:spTgt spid="12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70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Lege slide met vlak" preserve="1">
  <p:cSld name="2_Lege slide met vlak">
    <p:spTree>
      <p:nvGrpSpPr>
        <p:cNvPr id="1" name="Shape 1316"/>
        <p:cNvGrpSpPr/>
        <p:nvPr/>
      </p:nvGrpSpPr>
      <p:grpSpPr>
        <a:xfrm>
          <a:off x="0" y="0"/>
          <a:ext cx="0" cy="0"/>
          <a:chOff x="0" y="0"/>
          <a:chExt cx="0" cy="0"/>
        </a:xfrm>
      </p:grpSpPr>
      <p:sp>
        <p:nvSpPr>
          <p:cNvPr id="1322" name="Google Shape;1322;p261"/>
          <p:cNvSpPr/>
          <p:nvPr/>
        </p:nvSpPr>
        <p:spPr>
          <a:xfrm>
            <a:off x="738823" y="3919274"/>
            <a:ext cx="6469395" cy="1033732"/>
          </a:xfrm>
          <a:prstGeom prst="homePlat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317" name="Google Shape;1317;p261"/>
          <p:cNvSpPr txBox="1">
            <a:spLocks noGrp="1"/>
          </p:cNvSpPr>
          <p:nvPr>
            <p:ph type="body" idx="1"/>
          </p:nvPr>
        </p:nvSpPr>
        <p:spPr>
          <a:xfrm>
            <a:off x="827089" y="5903386"/>
            <a:ext cx="4754563" cy="344288"/>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rgbClr val="7F7F7F"/>
              </a:buClr>
              <a:buSzPts val="1200"/>
              <a:buFont typeface="Arial"/>
              <a:buNone/>
              <a:defRPr sz="831" b="0" i="1" u="none" strike="noStrike" cap="none">
                <a:solidFill>
                  <a:srgbClr val="7F7F7F"/>
                </a:solidFill>
                <a:latin typeface="Neuton Ligh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21" name="Google Shape;1321;p261"/>
          <p:cNvSpPr/>
          <p:nvPr/>
        </p:nvSpPr>
        <p:spPr>
          <a:xfrm>
            <a:off x="738823" y="1780213"/>
            <a:ext cx="6929219" cy="1033732"/>
          </a:xfrm>
          <a:prstGeom prst="homePlate">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1324" name="Google Shape;1324;p261"/>
          <p:cNvSpPr/>
          <p:nvPr/>
        </p:nvSpPr>
        <p:spPr>
          <a:xfrm>
            <a:off x="1509606" y="1780214"/>
            <a:ext cx="1672105" cy="3172793"/>
          </a:xfrm>
          <a:custGeom>
            <a:avLst/>
            <a:gdLst/>
            <a:ahLst/>
            <a:cxnLst/>
            <a:rect l="l" t="t" r="r" b="b"/>
            <a:pathLst>
              <a:path w="13050" h="10000" extrusionOk="0">
                <a:moveTo>
                  <a:pt x="0" y="10000"/>
                </a:moveTo>
                <a:lnTo>
                  <a:pt x="5300" y="0"/>
                </a:lnTo>
                <a:lnTo>
                  <a:pt x="13050" y="0"/>
                </a:lnTo>
                <a:lnTo>
                  <a:pt x="8000" y="10000"/>
                </a:lnTo>
                <a:lnTo>
                  <a:pt x="0" y="10000"/>
                </a:lnTo>
                <a:close/>
              </a:path>
            </a:pathLst>
          </a:custGeom>
          <a:solidFill>
            <a:schemeClr val="tx2">
              <a:alpha val="72549"/>
            </a:schemeClr>
          </a:solidFill>
          <a:ln>
            <a:noFill/>
          </a:ln>
        </p:spPr>
        <p:txBody>
          <a:bodyPr spcFirstLastPara="1" wrap="square" lIns="24923" tIns="24923" rIns="24923" bIns="2492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69" b="0" i="0" u="none" strike="noStrike" cap="none" dirty="0">
              <a:solidFill>
                <a:schemeClr val="dk2"/>
              </a:solidFill>
              <a:latin typeface="Neuton Light"/>
              <a:ea typeface="Neuton Light"/>
              <a:cs typeface="Neuton Light"/>
              <a:sym typeface="Neuton Light"/>
            </a:endParaRPr>
          </a:p>
        </p:txBody>
      </p:sp>
      <p:sp>
        <p:nvSpPr>
          <p:cNvPr id="1325" name="Google Shape;1325;p261"/>
          <p:cNvSpPr>
            <a:spLocks noGrp="1"/>
          </p:cNvSpPr>
          <p:nvPr>
            <p:ph type="pic" idx="4"/>
          </p:nvPr>
        </p:nvSpPr>
        <p:spPr>
          <a:xfrm>
            <a:off x="828823" y="1898389"/>
            <a:ext cx="830769" cy="900000"/>
          </a:xfrm>
          <a:prstGeom prst="rect">
            <a:avLst/>
          </a:prstGeom>
          <a:noFill/>
          <a:ln>
            <a:noFill/>
          </a:ln>
        </p:spPr>
      </p:sp>
      <p:sp>
        <p:nvSpPr>
          <p:cNvPr id="1329" name="Google Shape;1329;p261"/>
          <p:cNvSpPr txBox="1">
            <a:spLocks noGrp="1"/>
          </p:cNvSpPr>
          <p:nvPr>
            <p:ph type="body" idx="8"/>
          </p:nvPr>
        </p:nvSpPr>
        <p:spPr>
          <a:xfrm>
            <a:off x="3074670" y="4317418"/>
            <a:ext cx="4131473" cy="455082"/>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chemeClr val="lt1"/>
              </a:buClr>
              <a:buSzPts val="1200"/>
              <a:buFont typeface="Arial"/>
              <a:buChar char="•"/>
              <a:defRPr sz="900" b="0" i="0" u="none" strike="noStrike" cap="none">
                <a:solidFill>
                  <a:schemeClr val="lt1"/>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32" name="Google Shape;1332;p261"/>
          <p:cNvSpPr txBox="1">
            <a:spLocks noGrp="1"/>
          </p:cNvSpPr>
          <p:nvPr>
            <p:ph type="body" idx="14"/>
          </p:nvPr>
        </p:nvSpPr>
        <p:spPr>
          <a:xfrm>
            <a:off x="3304947" y="1922348"/>
            <a:ext cx="4453183"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chemeClr val="lt1"/>
              </a:buClr>
              <a:buSzPts val="1200"/>
              <a:buFont typeface="Arial"/>
              <a:buNone/>
              <a:defRPr sz="900" b="1" i="0" u="none" strike="noStrike" cap="none">
                <a:solidFill>
                  <a:schemeClr val="lt1"/>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33" name="Google Shape;1333;p261"/>
          <p:cNvSpPr txBox="1">
            <a:spLocks noGrp="1"/>
          </p:cNvSpPr>
          <p:nvPr>
            <p:ph type="body" idx="15"/>
          </p:nvPr>
        </p:nvSpPr>
        <p:spPr>
          <a:xfrm>
            <a:off x="3304867" y="2175416"/>
            <a:ext cx="4451195" cy="447707"/>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chemeClr val="lt1"/>
              </a:buClr>
              <a:buSzPts val="1200"/>
              <a:buFont typeface="Arial"/>
              <a:buChar char="•"/>
              <a:defRPr sz="900" b="0" i="0" u="none" strike="noStrike" cap="none">
                <a:solidFill>
                  <a:schemeClr val="lt1"/>
                </a:solidFill>
                <a:latin typeface="+mn-lt"/>
                <a:ea typeface="Neuton Light"/>
                <a:cs typeface="Neuton Light"/>
                <a:sym typeface="Neuton Light"/>
              </a:defRPr>
            </a:lvl1pPr>
            <a:lvl2pPr marL="633062" marR="0" lvl="1"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2pPr>
            <a:lvl3pPr marL="949593" marR="0" lvl="2"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3pPr>
            <a:lvl4pPr marL="1266124" marR="0" lvl="3"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4pPr>
            <a:lvl5pPr marL="1582655" marR="0" lvl="4" indent="-219813" algn="l" rtl="0">
              <a:lnSpc>
                <a:spcPct val="100000"/>
              </a:lnSpc>
              <a:spcBef>
                <a:spcPts val="194"/>
              </a:spcBef>
              <a:spcAft>
                <a:spcPts val="0"/>
              </a:spcAft>
              <a:buClr>
                <a:schemeClr val="dk1"/>
              </a:buClr>
              <a:buSzPts val="1400"/>
              <a:buFont typeface="Arial"/>
              <a:buChar char="»"/>
              <a:defRPr sz="9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1334" name="Google Shape;1334;p261"/>
          <p:cNvSpPr txBox="1">
            <a:spLocks noGrp="1"/>
          </p:cNvSpPr>
          <p:nvPr>
            <p:ph type="body" idx="16"/>
          </p:nvPr>
        </p:nvSpPr>
        <p:spPr>
          <a:xfrm>
            <a:off x="2366252" y="2187475"/>
            <a:ext cx="501961" cy="872631"/>
          </a:xfrm>
          <a:prstGeom prst="rect">
            <a:avLst/>
          </a:prstGeom>
          <a:noFill/>
          <a:ln>
            <a:noFill/>
          </a:ln>
        </p:spPr>
        <p:txBody>
          <a:bodyPr spcFirstLastPara="1" wrap="square" lIns="91425" tIns="45700" rIns="91425" bIns="45700" anchor="b" anchorCtr="0">
            <a:noAutofit/>
          </a:bodyPr>
          <a:lstStyle>
            <a:lvl1pPr marL="316532" marR="0" lvl="0" indent="-158266" algn="l" rtl="0">
              <a:lnSpc>
                <a:spcPct val="100000"/>
              </a:lnSpc>
              <a:spcBef>
                <a:spcPts val="831"/>
              </a:spcBef>
              <a:spcAft>
                <a:spcPts val="0"/>
              </a:spcAft>
              <a:buClr>
                <a:srgbClr val="7F7F7F"/>
              </a:buClr>
              <a:buSzPts val="6000"/>
              <a:buFont typeface="Arial"/>
              <a:buNone/>
              <a:defRPr sz="4154" b="0" i="0" u="none" strike="noStrike" cap="none">
                <a:solidFill>
                  <a:srgbClr val="7F7F7F"/>
                </a:solidFill>
                <a:latin typeface="Verdana" panose="020B0604030504040204" pitchFamily="34" charset="0"/>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335" name="Google Shape;1335;p261"/>
          <p:cNvSpPr txBox="1">
            <a:spLocks noGrp="1"/>
          </p:cNvSpPr>
          <p:nvPr>
            <p:ph type="body" idx="17"/>
          </p:nvPr>
        </p:nvSpPr>
        <p:spPr>
          <a:xfrm>
            <a:off x="2173800" y="3596502"/>
            <a:ext cx="501961" cy="872631"/>
          </a:xfrm>
          <a:prstGeom prst="rect">
            <a:avLst/>
          </a:prstGeom>
          <a:noFill/>
          <a:ln>
            <a:noFill/>
          </a:ln>
        </p:spPr>
        <p:txBody>
          <a:bodyPr spcFirstLastPara="1" wrap="square" lIns="91425" tIns="45700" rIns="91425" bIns="45700" anchor="b" anchorCtr="0">
            <a:noAutofit/>
          </a:bodyPr>
          <a:lstStyle>
            <a:lvl1pPr marL="316532" marR="0" lvl="0" indent="-158266" algn="l" rtl="0">
              <a:lnSpc>
                <a:spcPct val="100000"/>
              </a:lnSpc>
              <a:spcBef>
                <a:spcPts val="831"/>
              </a:spcBef>
              <a:spcAft>
                <a:spcPts val="0"/>
              </a:spcAft>
              <a:buClr>
                <a:srgbClr val="7F7F7F"/>
              </a:buClr>
              <a:buSzPts val="6000"/>
              <a:buFont typeface="Arial"/>
              <a:buNone/>
              <a:defRPr sz="4154" b="0" i="0" u="none" strike="noStrike" cap="none">
                <a:solidFill>
                  <a:srgbClr val="7F7F7F"/>
                </a:solidFill>
                <a:latin typeface="Verdana" panose="020B0604030504040204" pitchFamily="34" charset="0"/>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 name="Titel 1">
            <a:extLst>
              <a:ext uri="{FF2B5EF4-FFF2-40B4-BE49-F238E27FC236}">
                <a16:creationId xmlns:a16="http://schemas.microsoft.com/office/drawing/2014/main" id="{672E4B9E-8F23-B72C-E220-B3EEB509D7CC}"/>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3" name="Tijdelijke aanduiding voor voettekst 4">
            <a:extLst>
              <a:ext uri="{FF2B5EF4-FFF2-40B4-BE49-F238E27FC236}">
                <a16:creationId xmlns:a16="http://schemas.microsoft.com/office/drawing/2014/main" id="{C7A58BD0-3D1B-0D5B-3036-09C207B79B53}"/>
              </a:ext>
            </a:extLst>
          </p:cNvPr>
          <p:cNvSpPr>
            <a:spLocks noGrp="1"/>
          </p:cNvSpPr>
          <p:nvPr>
            <p:ph type="ftr" sz="quarter" idx="27"/>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4" name="Tijdelijke aanduiding voor dianummer 5">
            <a:extLst>
              <a:ext uri="{FF2B5EF4-FFF2-40B4-BE49-F238E27FC236}">
                <a16:creationId xmlns:a16="http://schemas.microsoft.com/office/drawing/2014/main" id="{A18EB4AC-1DE8-958F-7295-99210F58F03D}"/>
              </a:ext>
            </a:extLst>
          </p:cNvPr>
          <p:cNvSpPr>
            <a:spLocks noGrp="1"/>
          </p:cNvSpPr>
          <p:nvPr>
            <p:ph type="sldNum" sz="quarter" idx="28"/>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
        <p:nvSpPr>
          <p:cNvPr id="5" name="Rechthoek 4">
            <a:extLst>
              <a:ext uri="{FF2B5EF4-FFF2-40B4-BE49-F238E27FC236}">
                <a16:creationId xmlns:a16="http://schemas.microsoft.com/office/drawing/2014/main" id="{CC6454B1-E3E8-CCDD-5770-9CA33A2B6483}"/>
              </a:ext>
            </a:extLst>
          </p:cNvPr>
          <p:cNvSpPr/>
          <p:nvPr/>
        </p:nvSpPr>
        <p:spPr>
          <a:xfrm>
            <a:off x="1450306" y="2829141"/>
            <a:ext cx="1947042" cy="10745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500"/>
          </a:p>
        </p:txBody>
      </p:sp>
      <p:sp>
        <p:nvSpPr>
          <p:cNvPr id="6" name="Pijl: vijfhoek 5">
            <a:extLst>
              <a:ext uri="{FF2B5EF4-FFF2-40B4-BE49-F238E27FC236}">
                <a16:creationId xmlns:a16="http://schemas.microsoft.com/office/drawing/2014/main" id="{7258FCAC-2641-C011-98A7-CB2F888C39FC}"/>
              </a:ext>
            </a:extLst>
          </p:cNvPr>
          <p:cNvSpPr/>
          <p:nvPr/>
        </p:nvSpPr>
        <p:spPr>
          <a:xfrm>
            <a:off x="2612561" y="2891169"/>
            <a:ext cx="5143500" cy="363707"/>
          </a:xfrm>
          <a:prstGeom prst="homePlat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500" dirty="0"/>
          </a:p>
        </p:txBody>
      </p:sp>
      <p:sp>
        <p:nvSpPr>
          <p:cNvPr id="8" name="Pijl: vijfhoek 7">
            <a:extLst>
              <a:ext uri="{FF2B5EF4-FFF2-40B4-BE49-F238E27FC236}">
                <a16:creationId xmlns:a16="http://schemas.microsoft.com/office/drawing/2014/main" id="{9E34E698-2090-C8CF-C714-4999684C084D}"/>
              </a:ext>
            </a:extLst>
          </p:cNvPr>
          <p:cNvSpPr/>
          <p:nvPr/>
        </p:nvSpPr>
        <p:spPr>
          <a:xfrm>
            <a:off x="2612561" y="3366694"/>
            <a:ext cx="5143500" cy="363707"/>
          </a:xfrm>
          <a:prstGeom prst="homePlat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500"/>
          </a:p>
        </p:txBody>
      </p:sp>
      <p:sp>
        <p:nvSpPr>
          <p:cNvPr id="9" name="Pijl: vijfhoek 8">
            <a:extLst>
              <a:ext uri="{FF2B5EF4-FFF2-40B4-BE49-F238E27FC236}">
                <a16:creationId xmlns:a16="http://schemas.microsoft.com/office/drawing/2014/main" id="{90F85CCF-8401-2805-F3BB-BB5F6CCAFE00}"/>
              </a:ext>
            </a:extLst>
          </p:cNvPr>
          <p:cNvSpPr/>
          <p:nvPr/>
        </p:nvSpPr>
        <p:spPr>
          <a:xfrm>
            <a:off x="2237122" y="5024604"/>
            <a:ext cx="4969021" cy="363707"/>
          </a:xfrm>
          <a:prstGeom prst="homePlat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500"/>
          </a:p>
        </p:txBody>
      </p:sp>
      <p:sp>
        <p:nvSpPr>
          <p:cNvPr id="10" name="Pijl: vijfhoek 9">
            <a:extLst>
              <a:ext uri="{FF2B5EF4-FFF2-40B4-BE49-F238E27FC236}">
                <a16:creationId xmlns:a16="http://schemas.microsoft.com/office/drawing/2014/main" id="{F1382686-DFBE-A973-91E5-C27153F299A6}"/>
              </a:ext>
            </a:extLst>
          </p:cNvPr>
          <p:cNvSpPr/>
          <p:nvPr/>
        </p:nvSpPr>
        <p:spPr>
          <a:xfrm>
            <a:off x="2237122" y="5500129"/>
            <a:ext cx="4969021" cy="363707"/>
          </a:xfrm>
          <a:prstGeom prst="homePlat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500"/>
          </a:p>
        </p:txBody>
      </p:sp>
      <p:sp>
        <p:nvSpPr>
          <p:cNvPr id="1327" name="Google Shape;1327;p261"/>
          <p:cNvSpPr>
            <a:spLocks noGrp="1"/>
          </p:cNvSpPr>
          <p:nvPr>
            <p:ph type="pic" idx="6"/>
          </p:nvPr>
        </p:nvSpPr>
        <p:spPr>
          <a:xfrm>
            <a:off x="820013" y="3830842"/>
            <a:ext cx="830769" cy="900000"/>
          </a:xfrm>
          <a:prstGeom prst="rect">
            <a:avLst/>
          </a:prstGeom>
          <a:noFill/>
          <a:ln>
            <a:noFill/>
          </a:ln>
        </p:spPr>
      </p:sp>
      <p:sp>
        <p:nvSpPr>
          <p:cNvPr id="1328" name="Google Shape;1328;p261"/>
          <p:cNvSpPr txBox="1">
            <a:spLocks noGrp="1"/>
          </p:cNvSpPr>
          <p:nvPr>
            <p:ph type="body" idx="7"/>
          </p:nvPr>
        </p:nvSpPr>
        <p:spPr>
          <a:xfrm>
            <a:off x="3074747" y="4067765"/>
            <a:ext cx="4133318" cy="304667"/>
          </a:xfrm>
          <a:prstGeom prst="rect">
            <a:avLst/>
          </a:prstGeom>
          <a:noFill/>
          <a:ln>
            <a:noFill/>
          </a:ln>
        </p:spPr>
        <p:txBody>
          <a:bodyPr spcFirstLastPara="1" wrap="square" lIns="110650" tIns="55300" rIns="110650" bIns="55300" anchor="ctr" anchorCtr="0">
            <a:noAutofit/>
          </a:bodyPr>
          <a:lstStyle>
            <a:lvl1pPr marL="316532" marR="0" lvl="0" indent="-158266" algn="l" rtl="0">
              <a:lnSpc>
                <a:spcPct val="100000"/>
              </a:lnSpc>
              <a:spcBef>
                <a:spcPts val="166"/>
              </a:spcBef>
              <a:spcAft>
                <a:spcPts val="0"/>
              </a:spcAft>
              <a:buClr>
                <a:schemeClr val="lt1"/>
              </a:buClr>
              <a:buSzPts val="1200"/>
              <a:buFont typeface="Arial"/>
              <a:buNone/>
              <a:defRPr sz="900" b="1" i="0" u="none" strike="noStrike" cap="none">
                <a:solidFill>
                  <a:schemeClr val="lt1"/>
                </a:solidFill>
                <a:latin typeface="+mn-lt"/>
                <a:ea typeface="Verdana" panose="020B0604030504040204" pitchFamily="34" charset="0"/>
                <a:cs typeface="Verdana" panose="020B0604030504040204" pitchFamily="34" charset="0"/>
                <a:sym typeface="Montserrat"/>
              </a:defRPr>
            </a:lvl1pPr>
            <a:lvl2pPr marL="633062" marR="0" lvl="1"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2pPr>
            <a:lvl3pPr marL="949593" marR="0" lvl="2"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3pPr>
            <a:lvl4pPr marL="1266124" marR="0" lvl="3"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4pPr>
            <a:lvl5pPr marL="1582655" marR="0" lvl="4" indent="-241795" algn="l" rtl="0">
              <a:lnSpc>
                <a:spcPct val="100000"/>
              </a:lnSpc>
              <a:spcBef>
                <a:spcPts val="263"/>
              </a:spcBef>
              <a:spcAft>
                <a:spcPts val="0"/>
              </a:spcAft>
              <a:buClr>
                <a:schemeClr val="dk1"/>
              </a:buClr>
              <a:buSzPts val="1900"/>
              <a:buFont typeface="Arial"/>
              <a:buChar char="»"/>
              <a:defRPr sz="1316"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12" name="Tijdelijke aanduiding voor tekst 11">
            <a:extLst>
              <a:ext uri="{FF2B5EF4-FFF2-40B4-BE49-F238E27FC236}">
                <a16:creationId xmlns:a16="http://schemas.microsoft.com/office/drawing/2014/main" id="{B1DA65E6-BBE9-E77E-DAE7-340310E8EF74}"/>
              </a:ext>
            </a:extLst>
          </p:cNvPr>
          <p:cNvSpPr>
            <a:spLocks noGrp="1"/>
          </p:cNvSpPr>
          <p:nvPr>
            <p:ph type="body" sz="quarter" idx="29"/>
          </p:nvPr>
        </p:nvSpPr>
        <p:spPr>
          <a:xfrm>
            <a:off x="2758679" y="2925763"/>
            <a:ext cx="5143500" cy="241300"/>
          </a:xfrm>
        </p:spPr>
        <p:txBody>
          <a:bodyPr>
            <a:noAutofit/>
          </a:bodyPr>
          <a:lstStyle>
            <a:lvl1pPr>
              <a:defRPr sz="900">
                <a:solidFill>
                  <a:schemeClr val="bg2"/>
                </a:solidFill>
              </a:defRPr>
            </a:lvl1pPr>
            <a:lvl2pPr>
              <a:defRPr sz="900"/>
            </a:lvl2pPr>
            <a:lvl3pPr>
              <a:defRPr sz="900"/>
            </a:lvl3pPr>
            <a:lvl4pPr>
              <a:defRPr sz="900"/>
            </a:lvl4pPr>
            <a:lvl5pPr>
              <a:defRPr sz="900"/>
            </a:lvl5pPr>
          </a:lstStyle>
          <a:p>
            <a:pPr lvl="0"/>
            <a:r>
              <a:rPr lang="nl-NL"/>
              <a:t>Klikken om de tekststijl van het model te bewerken</a:t>
            </a:r>
          </a:p>
        </p:txBody>
      </p:sp>
      <p:sp>
        <p:nvSpPr>
          <p:cNvPr id="13" name="Tijdelijke aanduiding voor tekst 11">
            <a:extLst>
              <a:ext uri="{FF2B5EF4-FFF2-40B4-BE49-F238E27FC236}">
                <a16:creationId xmlns:a16="http://schemas.microsoft.com/office/drawing/2014/main" id="{20D8A8E8-705B-69F1-48BE-1CD8C02D96EF}"/>
              </a:ext>
            </a:extLst>
          </p:cNvPr>
          <p:cNvSpPr>
            <a:spLocks noGrp="1"/>
          </p:cNvSpPr>
          <p:nvPr>
            <p:ph type="body" sz="quarter" idx="30"/>
          </p:nvPr>
        </p:nvSpPr>
        <p:spPr>
          <a:xfrm>
            <a:off x="2758679" y="3402257"/>
            <a:ext cx="5143500" cy="241300"/>
          </a:xfrm>
        </p:spPr>
        <p:txBody>
          <a:bodyPr>
            <a:noAutofit/>
          </a:bodyPr>
          <a:lstStyle>
            <a:lvl1pPr>
              <a:defRPr sz="900">
                <a:solidFill>
                  <a:schemeClr val="bg2"/>
                </a:solidFill>
              </a:defRPr>
            </a:lvl1pPr>
            <a:lvl2pPr>
              <a:defRPr sz="900"/>
            </a:lvl2pPr>
            <a:lvl3pPr>
              <a:defRPr sz="900"/>
            </a:lvl3pPr>
            <a:lvl4pPr>
              <a:defRPr sz="900"/>
            </a:lvl4pPr>
            <a:lvl5pPr>
              <a:defRPr sz="900"/>
            </a:lvl5pPr>
          </a:lstStyle>
          <a:p>
            <a:pPr lvl="0"/>
            <a:r>
              <a:rPr lang="nl-NL"/>
              <a:t>Klikken om de tekststijl van het model te bewerken</a:t>
            </a:r>
          </a:p>
        </p:txBody>
      </p:sp>
      <p:sp>
        <p:nvSpPr>
          <p:cNvPr id="14" name="Tijdelijke aanduiding voor tekst 11">
            <a:extLst>
              <a:ext uri="{FF2B5EF4-FFF2-40B4-BE49-F238E27FC236}">
                <a16:creationId xmlns:a16="http://schemas.microsoft.com/office/drawing/2014/main" id="{3E721B27-B2E4-C498-B875-D813B14B18D8}"/>
              </a:ext>
            </a:extLst>
          </p:cNvPr>
          <p:cNvSpPr>
            <a:spLocks noGrp="1"/>
          </p:cNvSpPr>
          <p:nvPr>
            <p:ph type="body" sz="quarter" idx="31"/>
          </p:nvPr>
        </p:nvSpPr>
        <p:spPr>
          <a:xfrm>
            <a:off x="2502070" y="4983758"/>
            <a:ext cx="4662707" cy="241300"/>
          </a:xfrm>
        </p:spPr>
        <p:txBody>
          <a:bodyPr>
            <a:noAutofit/>
          </a:bodyPr>
          <a:lstStyle>
            <a:lvl1pPr>
              <a:defRPr sz="900">
                <a:solidFill>
                  <a:schemeClr val="bg2"/>
                </a:solidFill>
              </a:defRPr>
            </a:lvl1pPr>
            <a:lvl2pPr>
              <a:defRPr sz="900"/>
            </a:lvl2pPr>
            <a:lvl3pPr>
              <a:defRPr sz="900"/>
            </a:lvl3pPr>
            <a:lvl4pPr>
              <a:defRPr sz="900"/>
            </a:lvl4pPr>
            <a:lvl5pPr>
              <a:defRPr sz="900"/>
            </a:lvl5pPr>
          </a:lstStyle>
          <a:p>
            <a:pPr lvl="0"/>
            <a:r>
              <a:rPr lang="nl-NL"/>
              <a:t>Klikken om de tekststijl van het model te bewerken</a:t>
            </a:r>
          </a:p>
        </p:txBody>
      </p:sp>
      <p:sp>
        <p:nvSpPr>
          <p:cNvPr id="15" name="Tijdelijke aanduiding voor tekst 11">
            <a:extLst>
              <a:ext uri="{FF2B5EF4-FFF2-40B4-BE49-F238E27FC236}">
                <a16:creationId xmlns:a16="http://schemas.microsoft.com/office/drawing/2014/main" id="{4B75BFCD-B281-220B-938F-0CAD7109ECCB}"/>
              </a:ext>
            </a:extLst>
          </p:cNvPr>
          <p:cNvSpPr>
            <a:spLocks noGrp="1"/>
          </p:cNvSpPr>
          <p:nvPr>
            <p:ph type="body" sz="quarter" idx="32"/>
          </p:nvPr>
        </p:nvSpPr>
        <p:spPr>
          <a:xfrm>
            <a:off x="2504609" y="5464926"/>
            <a:ext cx="5007540" cy="241300"/>
          </a:xfrm>
        </p:spPr>
        <p:txBody>
          <a:bodyPr>
            <a:noAutofit/>
          </a:bodyPr>
          <a:lstStyle>
            <a:lvl1pPr>
              <a:defRPr sz="900">
                <a:solidFill>
                  <a:schemeClr val="bg2"/>
                </a:solidFill>
              </a:defRPr>
            </a:lvl1pPr>
            <a:lvl2pPr>
              <a:defRPr sz="900"/>
            </a:lvl2pPr>
            <a:lvl3pPr>
              <a:defRPr sz="900"/>
            </a:lvl3pPr>
            <a:lvl4pPr>
              <a:defRPr sz="900"/>
            </a:lvl4pPr>
            <a:lvl5pPr>
              <a:defRPr sz="900"/>
            </a:lvl5pPr>
          </a:lstStyle>
          <a:p>
            <a:pPr lvl="0"/>
            <a:r>
              <a:rPr lang="nl-NL"/>
              <a:t>Klikken om de tekststijl van het model te bewerken</a:t>
            </a:r>
          </a:p>
        </p:txBody>
      </p:sp>
    </p:spTree>
    <p:extLst>
      <p:ext uri="{BB962C8B-B14F-4D97-AF65-F5344CB8AC3E}">
        <p14:creationId xmlns:p14="http://schemas.microsoft.com/office/powerpoint/2010/main" val="2610977706"/>
      </p:ext>
    </p:extLst>
  </p:cSld>
  <p:clrMapOvr>
    <a:masterClrMapping/>
  </p:clrMapOvr>
  <p:extLst>
    <p:ext uri="{DCECCB84-F9BA-43D5-87BE-67443E8EF086}">
      <p15:sldGuideLst xmlns:p15="http://schemas.microsoft.com/office/powerpoint/2012/main">
        <p15:guide id="1" pos="70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jabloon timeline" preserve="1">
  <p:cSld name="Sjabloon timeline">
    <p:spTree>
      <p:nvGrpSpPr>
        <p:cNvPr id="1" name="Shape 1993"/>
        <p:cNvGrpSpPr/>
        <p:nvPr/>
      </p:nvGrpSpPr>
      <p:grpSpPr>
        <a:xfrm>
          <a:off x="0" y="0"/>
          <a:ext cx="0" cy="0"/>
          <a:chOff x="0" y="0"/>
          <a:chExt cx="0" cy="0"/>
        </a:xfrm>
      </p:grpSpPr>
      <p:cxnSp>
        <p:nvCxnSpPr>
          <p:cNvPr id="1994" name="Google Shape;1994;p295"/>
          <p:cNvCxnSpPr/>
          <p:nvPr/>
        </p:nvCxnSpPr>
        <p:spPr>
          <a:xfrm>
            <a:off x="967767" y="3166782"/>
            <a:ext cx="7104608" cy="0"/>
          </a:xfrm>
          <a:prstGeom prst="straightConnector1">
            <a:avLst/>
          </a:prstGeom>
          <a:noFill/>
          <a:ln w="28575" cap="flat" cmpd="sng">
            <a:solidFill>
              <a:schemeClr val="dk1"/>
            </a:solidFill>
            <a:prstDash val="solid"/>
            <a:round/>
            <a:headEnd type="none" w="sm" len="sm"/>
            <a:tailEnd type="triangle" w="med" len="med"/>
          </a:ln>
        </p:spPr>
      </p:cxnSp>
      <p:cxnSp>
        <p:nvCxnSpPr>
          <p:cNvPr id="1995" name="Google Shape;1995;p295"/>
          <p:cNvCxnSpPr/>
          <p:nvPr/>
        </p:nvCxnSpPr>
        <p:spPr>
          <a:xfrm>
            <a:off x="1158516"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1996" name="Google Shape;1996;p295"/>
          <p:cNvCxnSpPr/>
          <p:nvPr/>
        </p:nvCxnSpPr>
        <p:spPr>
          <a:xfrm>
            <a:off x="2281865"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1997" name="Google Shape;1997;p295"/>
          <p:cNvCxnSpPr/>
          <p:nvPr/>
        </p:nvCxnSpPr>
        <p:spPr>
          <a:xfrm>
            <a:off x="3405213"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1998" name="Google Shape;1998;p295"/>
          <p:cNvCxnSpPr/>
          <p:nvPr/>
        </p:nvCxnSpPr>
        <p:spPr>
          <a:xfrm>
            <a:off x="4528562"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1999" name="Google Shape;1999;p295"/>
          <p:cNvCxnSpPr/>
          <p:nvPr/>
        </p:nvCxnSpPr>
        <p:spPr>
          <a:xfrm>
            <a:off x="5651911"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2000" name="Google Shape;2000;p295"/>
          <p:cNvCxnSpPr/>
          <p:nvPr/>
        </p:nvCxnSpPr>
        <p:spPr>
          <a:xfrm>
            <a:off x="6775259" y="3153335"/>
            <a:ext cx="0" cy="108000"/>
          </a:xfrm>
          <a:prstGeom prst="straightConnector1">
            <a:avLst/>
          </a:prstGeom>
          <a:noFill/>
          <a:ln w="28575" cap="flat" cmpd="sng">
            <a:solidFill>
              <a:schemeClr val="dk1"/>
            </a:solidFill>
            <a:prstDash val="solid"/>
            <a:round/>
            <a:headEnd type="none" w="sm" len="sm"/>
            <a:tailEnd type="none" w="sm" len="sm"/>
          </a:ln>
        </p:spPr>
      </p:cxnSp>
      <p:cxnSp>
        <p:nvCxnSpPr>
          <p:cNvPr id="2001" name="Google Shape;2001;p295"/>
          <p:cNvCxnSpPr/>
          <p:nvPr/>
        </p:nvCxnSpPr>
        <p:spPr>
          <a:xfrm>
            <a:off x="7898606" y="3153335"/>
            <a:ext cx="0" cy="108000"/>
          </a:xfrm>
          <a:prstGeom prst="straightConnector1">
            <a:avLst/>
          </a:prstGeom>
          <a:noFill/>
          <a:ln w="28575" cap="flat" cmpd="sng">
            <a:solidFill>
              <a:schemeClr val="dk1"/>
            </a:solidFill>
            <a:prstDash val="solid"/>
            <a:round/>
            <a:headEnd type="none" w="sm" len="sm"/>
            <a:tailEnd type="none" w="sm" len="sm"/>
          </a:ln>
        </p:spPr>
      </p:cxnSp>
      <p:sp>
        <p:nvSpPr>
          <p:cNvPr id="2002" name="Google Shape;2002;p295"/>
          <p:cNvSpPr txBox="1"/>
          <p:nvPr/>
        </p:nvSpPr>
        <p:spPr>
          <a:xfrm>
            <a:off x="702352"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2010</a:t>
            </a:r>
            <a:endParaRPr sz="969" b="0" i="0" u="none" strike="noStrike" cap="none" dirty="0">
              <a:solidFill>
                <a:srgbClr val="000000"/>
              </a:solidFill>
              <a:latin typeface="Arial"/>
              <a:ea typeface="Arial"/>
              <a:cs typeface="Arial"/>
              <a:sym typeface="Arial"/>
            </a:endParaRPr>
          </a:p>
        </p:txBody>
      </p:sp>
      <p:sp>
        <p:nvSpPr>
          <p:cNvPr id="2003" name="Google Shape;2003;p295"/>
          <p:cNvSpPr txBox="1"/>
          <p:nvPr/>
        </p:nvSpPr>
        <p:spPr>
          <a:xfrm>
            <a:off x="7439337"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2016</a:t>
            </a:r>
            <a:endParaRPr sz="969" b="0" i="0" u="none" strike="noStrike" cap="none" dirty="0">
              <a:solidFill>
                <a:srgbClr val="000000"/>
              </a:solidFill>
              <a:latin typeface="Arial"/>
              <a:ea typeface="Arial"/>
              <a:cs typeface="Arial"/>
              <a:sym typeface="Arial"/>
            </a:endParaRPr>
          </a:p>
        </p:txBody>
      </p:sp>
      <p:sp>
        <p:nvSpPr>
          <p:cNvPr id="2004" name="Google Shape;2004;p295"/>
          <p:cNvSpPr txBox="1"/>
          <p:nvPr/>
        </p:nvSpPr>
        <p:spPr>
          <a:xfrm>
            <a:off x="1825183"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2011</a:t>
            </a:r>
            <a:endParaRPr sz="969" b="0" i="0" u="none" strike="noStrike" cap="none" dirty="0">
              <a:solidFill>
                <a:srgbClr val="000000"/>
              </a:solidFill>
              <a:latin typeface="Arial"/>
              <a:ea typeface="Arial"/>
              <a:cs typeface="Arial"/>
              <a:sym typeface="Arial"/>
            </a:endParaRPr>
          </a:p>
        </p:txBody>
      </p:sp>
      <p:sp>
        <p:nvSpPr>
          <p:cNvPr id="2005" name="Google Shape;2005;p295"/>
          <p:cNvSpPr txBox="1"/>
          <p:nvPr/>
        </p:nvSpPr>
        <p:spPr>
          <a:xfrm>
            <a:off x="2948013"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2012</a:t>
            </a:r>
            <a:endParaRPr sz="969" b="0" i="0" u="none" strike="noStrike" cap="none" dirty="0">
              <a:solidFill>
                <a:srgbClr val="000000"/>
              </a:solidFill>
              <a:latin typeface="Arial"/>
              <a:ea typeface="Arial"/>
              <a:cs typeface="Arial"/>
              <a:sym typeface="Arial"/>
            </a:endParaRPr>
          </a:p>
        </p:txBody>
      </p:sp>
      <p:sp>
        <p:nvSpPr>
          <p:cNvPr id="2006" name="Google Shape;2006;p295"/>
          <p:cNvSpPr txBox="1"/>
          <p:nvPr/>
        </p:nvSpPr>
        <p:spPr>
          <a:xfrm>
            <a:off x="4070844"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2013</a:t>
            </a:r>
            <a:endParaRPr sz="969" b="0" i="0" u="none" strike="noStrike" cap="none" dirty="0">
              <a:solidFill>
                <a:srgbClr val="000000"/>
              </a:solidFill>
              <a:latin typeface="Arial"/>
              <a:ea typeface="Arial"/>
              <a:cs typeface="Arial"/>
              <a:sym typeface="Arial"/>
            </a:endParaRPr>
          </a:p>
        </p:txBody>
      </p:sp>
      <p:sp>
        <p:nvSpPr>
          <p:cNvPr id="2007" name="Google Shape;2007;p295"/>
          <p:cNvSpPr txBox="1"/>
          <p:nvPr/>
        </p:nvSpPr>
        <p:spPr>
          <a:xfrm>
            <a:off x="5193675"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2014</a:t>
            </a:r>
            <a:endParaRPr sz="969" b="0" i="0" u="none" strike="noStrike" cap="none" dirty="0">
              <a:solidFill>
                <a:srgbClr val="000000"/>
              </a:solidFill>
              <a:latin typeface="Arial"/>
              <a:ea typeface="Arial"/>
              <a:cs typeface="Arial"/>
              <a:sym typeface="Arial"/>
            </a:endParaRPr>
          </a:p>
        </p:txBody>
      </p:sp>
      <p:sp>
        <p:nvSpPr>
          <p:cNvPr id="2008" name="Google Shape;2008;p295"/>
          <p:cNvSpPr txBox="1"/>
          <p:nvPr/>
        </p:nvSpPr>
        <p:spPr>
          <a:xfrm>
            <a:off x="6316505" y="3274783"/>
            <a:ext cx="893712" cy="191751"/>
          </a:xfrm>
          <a:prstGeom prst="rect">
            <a:avLst/>
          </a:prstGeom>
          <a:noFill/>
          <a:ln>
            <a:noFill/>
          </a:ln>
        </p:spPr>
        <p:txBody>
          <a:bodyPr spcFirstLastPara="1" wrap="square" lIns="63294" tIns="31639" rIns="63294" bIns="31639"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nl-NL" sz="831" b="1" i="0" u="none" strike="noStrike" cap="none" dirty="0">
                <a:solidFill>
                  <a:schemeClr val="dk1"/>
                </a:solidFill>
                <a:latin typeface="Verdana" panose="020B0604030504040204" pitchFamily="34" charset="0"/>
                <a:ea typeface="Verdana" panose="020B0604030504040204" pitchFamily="34" charset="0"/>
                <a:cs typeface="Montserrat"/>
                <a:sym typeface="Montserrat"/>
              </a:rPr>
              <a:t>2015</a:t>
            </a:r>
            <a:endParaRPr sz="969" b="0" i="0" u="none" strike="noStrike" cap="none" dirty="0">
              <a:solidFill>
                <a:srgbClr val="000000"/>
              </a:solidFill>
              <a:latin typeface="Arial"/>
              <a:ea typeface="Arial"/>
              <a:cs typeface="Arial"/>
              <a:sym typeface="Arial"/>
            </a:endParaRPr>
          </a:p>
        </p:txBody>
      </p:sp>
      <p:sp>
        <p:nvSpPr>
          <p:cNvPr id="2009" name="Google Shape;2009;p295"/>
          <p:cNvSpPr/>
          <p:nvPr/>
        </p:nvSpPr>
        <p:spPr>
          <a:xfrm>
            <a:off x="1387637" y="3029229"/>
            <a:ext cx="229119" cy="248212"/>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2010" name="Google Shape;2010;p295"/>
          <p:cNvSpPr/>
          <p:nvPr/>
        </p:nvSpPr>
        <p:spPr>
          <a:xfrm>
            <a:off x="3623210" y="3015459"/>
            <a:ext cx="229119" cy="248212"/>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sp>
        <p:nvSpPr>
          <p:cNvPr id="2011" name="Google Shape;2011;p295"/>
          <p:cNvSpPr/>
          <p:nvPr/>
        </p:nvSpPr>
        <p:spPr>
          <a:xfrm>
            <a:off x="6980069" y="3029229"/>
            <a:ext cx="229119" cy="248212"/>
          </a:xfrm>
          <a:prstGeom prst="ellipse">
            <a:avLst/>
          </a:prstGeom>
          <a:solidFill>
            <a:schemeClr val="tx2"/>
          </a:solidFill>
          <a:ln w="9525" cap="flat" cmpd="sng">
            <a:solidFill>
              <a:schemeClr val="tx2"/>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1592" b="0" i="0" u="none" strike="noStrike" cap="none">
              <a:solidFill>
                <a:schemeClr val="lt1"/>
              </a:solidFill>
              <a:latin typeface="Neuton Light"/>
              <a:ea typeface="Neuton Light"/>
              <a:cs typeface="Neuton Light"/>
              <a:sym typeface="Neuton Light"/>
            </a:endParaRPr>
          </a:p>
        </p:txBody>
      </p:sp>
      <p:cxnSp>
        <p:nvCxnSpPr>
          <p:cNvPr id="2015" name="Google Shape;2015;p295"/>
          <p:cNvCxnSpPr>
            <a:cxnSpLocks/>
            <a:endCxn id="2009" idx="0"/>
          </p:cNvCxnSpPr>
          <p:nvPr/>
        </p:nvCxnSpPr>
        <p:spPr>
          <a:xfrm>
            <a:off x="1500387" y="2409079"/>
            <a:ext cx="1810" cy="620150"/>
          </a:xfrm>
          <a:prstGeom prst="straightConnector1">
            <a:avLst/>
          </a:prstGeom>
          <a:noFill/>
          <a:ln w="9525" cap="flat" cmpd="sng">
            <a:solidFill>
              <a:schemeClr val="dk1"/>
            </a:solidFill>
            <a:prstDash val="solid"/>
            <a:round/>
            <a:headEnd type="none" w="sm" len="sm"/>
            <a:tailEnd type="none" w="sm" len="sm"/>
          </a:ln>
        </p:spPr>
      </p:cxnSp>
      <p:cxnSp>
        <p:nvCxnSpPr>
          <p:cNvPr id="2016" name="Google Shape;2016;p295"/>
          <p:cNvCxnSpPr>
            <a:cxnSpLocks/>
            <a:endCxn id="2010" idx="0"/>
          </p:cNvCxnSpPr>
          <p:nvPr/>
        </p:nvCxnSpPr>
        <p:spPr>
          <a:xfrm>
            <a:off x="3736566" y="2409877"/>
            <a:ext cx="1204" cy="605582"/>
          </a:xfrm>
          <a:prstGeom prst="straightConnector1">
            <a:avLst/>
          </a:prstGeom>
          <a:noFill/>
          <a:ln w="9525" cap="flat" cmpd="sng">
            <a:solidFill>
              <a:schemeClr val="dk1"/>
            </a:solidFill>
            <a:prstDash val="solid"/>
            <a:round/>
            <a:headEnd type="none" w="sm" len="sm"/>
            <a:tailEnd type="none" w="sm" len="sm"/>
          </a:ln>
        </p:spPr>
      </p:cxnSp>
      <p:cxnSp>
        <p:nvCxnSpPr>
          <p:cNvPr id="2017" name="Google Shape;2017;p295"/>
          <p:cNvCxnSpPr>
            <a:cxnSpLocks/>
            <a:endCxn id="2011" idx="0"/>
          </p:cNvCxnSpPr>
          <p:nvPr/>
        </p:nvCxnSpPr>
        <p:spPr>
          <a:xfrm>
            <a:off x="7090709" y="2579573"/>
            <a:ext cx="3920" cy="449656"/>
          </a:xfrm>
          <a:prstGeom prst="straightConnector1">
            <a:avLst/>
          </a:prstGeom>
          <a:noFill/>
          <a:ln w="9525" cap="flat" cmpd="sng">
            <a:solidFill>
              <a:schemeClr val="dk1"/>
            </a:solidFill>
            <a:prstDash val="solid"/>
            <a:round/>
            <a:headEnd type="none" w="sm" len="sm"/>
            <a:tailEnd type="none" w="sm" len="sm"/>
          </a:ln>
        </p:spPr>
      </p:cxnSp>
      <p:sp>
        <p:nvSpPr>
          <p:cNvPr id="2019" name="Google Shape;2019;p295"/>
          <p:cNvSpPr txBox="1">
            <a:spLocks noGrp="1"/>
          </p:cNvSpPr>
          <p:nvPr>
            <p:ph type="body" idx="2"/>
          </p:nvPr>
        </p:nvSpPr>
        <p:spPr>
          <a:xfrm>
            <a:off x="827089" y="4188972"/>
            <a:ext cx="3275989" cy="30750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chemeClr val="dk1"/>
              </a:buClr>
              <a:buSzPts val="1200"/>
              <a:buFont typeface="Arial"/>
              <a:buNone/>
              <a:defRPr sz="900" b="1" i="0" u="none" strike="noStrike" cap="none">
                <a:solidFill>
                  <a:schemeClr val="dk1"/>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1" i="0" u="none" strike="noStrike" cap="none">
                <a:solidFill>
                  <a:schemeClr val="dk1"/>
                </a:solidFill>
                <a:latin typeface="Montserrat"/>
                <a:ea typeface="Montserrat"/>
                <a:cs typeface="Montserrat"/>
                <a:sym typeface="Montserrat"/>
              </a:defRPr>
            </a:lvl2pPr>
            <a:lvl3pPr marL="949593" marR="0" lvl="2" indent="-303342" algn="l" rtl="0">
              <a:lnSpc>
                <a:spcPct val="100000"/>
              </a:lnSpc>
              <a:spcBef>
                <a:spcPts val="457"/>
              </a:spcBef>
              <a:spcAft>
                <a:spcPts val="0"/>
              </a:spcAft>
              <a:buClr>
                <a:schemeClr val="dk1"/>
              </a:buClr>
              <a:buSzPts val="3300"/>
              <a:buFont typeface="Arial"/>
              <a:buChar char="•"/>
              <a:defRPr sz="2285" b="1" i="0" u="none" strike="noStrike" cap="none">
                <a:solidFill>
                  <a:schemeClr val="dk1"/>
                </a:solidFill>
                <a:latin typeface="Montserrat"/>
                <a:ea typeface="Montserrat"/>
                <a:cs typeface="Montserrat"/>
                <a:sym typeface="Montserrat"/>
              </a:defRPr>
            </a:lvl3pPr>
            <a:lvl4pPr marL="1266124" marR="0" lvl="3"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4pPr>
            <a:lvl5pPr marL="1582655" marR="0" lvl="4"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20" name="Google Shape;2020;p295"/>
          <p:cNvSpPr txBox="1">
            <a:spLocks noGrp="1"/>
          </p:cNvSpPr>
          <p:nvPr>
            <p:ph type="body" idx="3"/>
          </p:nvPr>
        </p:nvSpPr>
        <p:spPr>
          <a:xfrm>
            <a:off x="827089" y="4410177"/>
            <a:ext cx="3275989" cy="1269761"/>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chemeClr val="dk1"/>
              </a:buClr>
              <a:buSzPts val="1200"/>
              <a:buFont typeface="Arial"/>
              <a:buChar char="•"/>
              <a:defRPr sz="900" b="0" i="0" u="none" strike="noStrike" cap="none">
                <a:solidFill>
                  <a:schemeClr val="dk1"/>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1" i="0" u="none" strike="noStrike" cap="none">
                <a:solidFill>
                  <a:schemeClr val="dk1"/>
                </a:solidFill>
                <a:latin typeface="Montserrat"/>
                <a:ea typeface="Montserrat"/>
                <a:cs typeface="Montserrat"/>
                <a:sym typeface="Montserrat"/>
              </a:defRPr>
            </a:lvl2pPr>
            <a:lvl3pPr marL="949593" marR="0" lvl="2" indent="-303342" algn="l" rtl="0">
              <a:lnSpc>
                <a:spcPct val="100000"/>
              </a:lnSpc>
              <a:spcBef>
                <a:spcPts val="457"/>
              </a:spcBef>
              <a:spcAft>
                <a:spcPts val="0"/>
              </a:spcAft>
              <a:buClr>
                <a:schemeClr val="dk1"/>
              </a:buClr>
              <a:buSzPts val="3300"/>
              <a:buFont typeface="Arial"/>
              <a:buChar char="•"/>
              <a:defRPr sz="2285" b="1" i="0" u="none" strike="noStrike" cap="none">
                <a:solidFill>
                  <a:schemeClr val="dk1"/>
                </a:solidFill>
                <a:latin typeface="Montserrat"/>
                <a:ea typeface="Montserrat"/>
                <a:cs typeface="Montserrat"/>
                <a:sym typeface="Montserrat"/>
              </a:defRPr>
            </a:lvl3pPr>
            <a:lvl4pPr marL="1266124" marR="0" lvl="3"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4pPr>
            <a:lvl5pPr marL="1582655" marR="0" lvl="4"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021" name="Google Shape;2021;p295"/>
          <p:cNvSpPr txBox="1">
            <a:spLocks noGrp="1"/>
          </p:cNvSpPr>
          <p:nvPr>
            <p:ph type="body" idx="4"/>
          </p:nvPr>
        </p:nvSpPr>
        <p:spPr>
          <a:xfrm>
            <a:off x="4823881" y="4188972"/>
            <a:ext cx="3275989" cy="307504"/>
          </a:xfrm>
          <a:prstGeom prst="rect">
            <a:avLst/>
          </a:prstGeom>
          <a:noFill/>
          <a:ln>
            <a:noFill/>
          </a:ln>
        </p:spPr>
        <p:txBody>
          <a:bodyPr spcFirstLastPara="1" wrap="square" lIns="110650" tIns="55300" rIns="110650" bIns="55300" anchor="t" anchorCtr="0">
            <a:noAutofit/>
          </a:bodyPr>
          <a:lstStyle>
            <a:lvl1pPr marL="316532" marR="0" lvl="0" indent="-158266" algn="l" rtl="0">
              <a:lnSpc>
                <a:spcPct val="100000"/>
              </a:lnSpc>
              <a:spcBef>
                <a:spcPts val="166"/>
              </a:spcBef>
              <a:spcAft>
                <a:spcPts val="0"/>
              </a:spcAft>
              <a:buClr>
                <a:schemeClr val="dk1"/>
              </a:buClr>
              <a:buSzPts val="1200"/>
              <a:buFont typeface="Arial"/>
              <a:buNone/>
              <a:defRPr sz="900" b="1" i="0" u="none" strike="noStrike" cap="none">
                <a:solidFill>
                  <a:schemeClr val="dk1"/>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1" i="0" u="none" strike="noStrike" cap="none">
                <a:solidFill>
                  <a:schemeClr val="dk1"/>
                </a:solidFill>
                <a:latin typeface="Montserrat"/>
                <a:ea typeface="Montserrat"/>
                <a:cs typeface="Montserrat"/>
                <a:sym typeface="Montserrat"/>
              </a:defRPr>
            </a:lvl2pPr>
            <a:lvl3pPr marL="949593" marR="0" lvl="2" indent="-303342" algn="l" rtl="0">
              <a:lnSpc>
                <a:spcPct val="100000"/>
              </a:lnSpc>
              <a:spcBef>
                <a:spcPts val="457"/>
              </a:spcBef>
              <a:spcAft>
                <a:spcPts val="0"/>
              </a:spcAft>
              <a:buClr>
                <a:schemeClr val="dk1"/>
              </a:buClr>
              <a:buSzPts val="3300"/>
              <a:buFont typeface="Arial"/>
              <a:buChar char="•"/>
              <a:defRPr sz="2285" b="1" i="0" u="none" strike="noStrike" cap="none">
                <a:solidFill>
                  <a:schemeClr val="dk1"/>
                </a:solidFill>
                <a:latin typeface="Montserrat"/>
                <a:ea typeface="Montserrat"/>
                <a:cs typeface="Montserrat"/>
                <a:sym typeface="Montserrat"/>
              </a:defRPr>
            </a:lvl3pPr>
            <a:lvl4pPr marL="1266124" marR="0" lvl="3"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4pPr>
            <a:lvl5pPr marL="1582655" marR="0" lvl="4"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22" name="Google Shape;2022;p295"/>
          <p:cNvSpPr txBox="1">
            <a:spLocks noGrp="1"/>
          </p:cNvSpPr>
          <p:nvPr>
            <p:ph type="body" idx="5"/>
          </p:nvPr>
        </p:nvSpPr>
        <p:spPr>
          <a:xfrm>
            <a:off x="4823881" y="4410177"/>
            <a:ext cx="3275989" cy="1269761"/>
          </a:xfrm>
          <a:prstGeom prst="rect">
            <a:avLst/>
          </a:prstGeom>
          <a:noFill/>
          <a:ln>
            <a:noFill/>
          </a:ln>
        </p:spPr>
        <p:txBody>
          <a:bodyPr spcFirstLastPara="1" wrap="square" lIns="110650" tIns="55300" rIns="110650" bIns="55300" anchor="t" anchorCtr="0">
            <a:noAutofit/>
          </a:bodyPr>
          <a:lstStyle>
            <a:lvl1pPr marL="316532" marR="0" lvl="0" indent="-211021" algn="l" rtl="0">
              <a:lnSpc>
                <a:spcPct val="100000"/>
              </a:lnSpc>
              <a:spcBef>
                <a:spcPts val="166"/>
              </a:spcBef>
              <a:spcAft>
                <a:spcPts val="0"/>
              </a:spcAft>
              <a:buClr>
                <a:schemeClr val="dk1"/>
              </a:buClr>
              <a:buSzPts val="1200"/>
              <a:buFont typeface="Arial"/>
              <a:buChar char="•"/>
              <a:defRPr sz="900" b="0" i="0" u="none" strike="noStrike" cap="none">
                <a:solidFill>
                  <a:schemeClr val="dk1"/>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1" i="0" u="none" strike="noStrike" cap="none">
                <a:solidFill>
                  <a:schemeClr val="dk1"/>
                </a:solidFill>
                <a:latin typeface="Montserrat"/>
                <a:ea typeface="Montserrat"/>
                <a:cs typeface="Montserrat"/>
                <a:sym typeface="Montserrat"/>
              </a:defRPr>
            </a:lvl2pPr>
            <a:lvl3pPr marL="949593" marR="0" lvl="2" indent="-303342" algn="l" rtl="0">
              <a:lnSpc>
                <a:spcPct val="100000"/>
              </a:lnSpc>
              <a:spcBef>
                <a:spcPts val="457"/>
              </a:spcBef>
              <a:spcAft>
                <a:spcPts val="0"/>
              </a:spcAft>
              <a:buClr>
                <a:schemeClr val="dk1"/>
              </a:buClr>
              <a:buSzPts val="3300"/>
              <a:buFont typeface="Arial"/>
              <a:buChar char="•"/>
              <a:defRPr sz="2285" b="1" i="0" u="none" strike="noStrike" cap="none">
                <a:solidFill>
                  <a:schemeClr val="dk1"/>
                </a:solidFill>
                <a:latin typeface="Montserrat"/>
                <a:ea typeface="Montserrat"/>
                <a:cs typeface="Montserrat"/>
                <a:sym typeface="Montserrat"/>
              </a:defRPr>
            </a:lvl3pPr>
            <a:lvl4pPr marL="1266124" marR="0" lvl="3"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4pPr>
            <a:lvl5pPr marL="1582655" marR="0" lvl="4" indent="-276965" algn="l" rtl="0">
              <a:lnSpc>
                <a:spcPct val="100000"/>
              </a:lnSpc>
              <a:spcBef>
                <a:spcPts val="374"/>
              </a:spcBef>
              <a:spcAft>
                <a:spcPts val="0"/>
              </a:spcAft>
              <a:buClr>
                <a:schemeClr val="dk1"/>
              </a:buClr>
              <a:buSzPts val="2700"/>
              <a:buFont typeface="Arial"/>
              <a:buChar char="»"/>
              <a:defRPr sz="1869" b="1" i="0" u="none" strike="noStrike" cap="none">
                <a:solidFill>
                  <a:schemeClr val="dk1"/>
                </a:solidFill>
                <a:latin typeface="Montserrat"/>
                <a:ea typeface="Montserrat"/>
                <a:cs typeface="Montserrat"/>
                <a:sym typeface="Montserra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 name="Titel 1">
            <a:extLst>
              <a:ext uri="{FF2B5EF4-FFF2-40B4-BE49-F238E27FC236}">
                <a16:creationId xmlns:a16="http://schemas.microsoft.com/office/drawing/2014/main" id="{BEC6843E-9734-DC2A-F79D-2C492D50DDD5}"/>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3" name="Tijdelijke aanduiding voor voettekst 4">
            <a:extLst>
              <a:ext uri="{FF2B5EF4-FFF2-40B4-BE49-F238E27FC236}">
                <a16:creationId xmlns:a16="http://schemas.microsoft.com/office/drawing/2014/main" id="{A42966DF-587D-CCC6-BEC3-2BA489EE880E}"/>
              </a:ext>
            </a:extLst>
          </p:cNvPr>
          <p:cNvSpPr>
            <a:spLocks noGrp="1"/>
          </p:cNvSpPr>
          <p:nvPr>
            <p:ph type="ftr" sz="quarter" idx="27"/>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4" name="Tijdelijke aanduiding voor dianummer 5">
            <a:extLst>
              <a:ext uri="{FF2B5EF4-FFF2-40B4-BE49-F238E27FC236}">
                <a16:creationId xmlns:a16="http://schemas.microsoft.com/office/drawing/2014/main" id="{440B5C66-E84D-0615-7E42-0A1C840DFFDA}"/>
              </a:ext>
            </a:extLst>
          </p:cNvPr>
          <p:cNvSpPr>
            <a:spLocks noGrp="1"/>
          </p:cNvSpPr>
          <p:nvPr>
            <p:ph type="sldNum" sz="quarter" idx="28"/>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265108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jabloon timeline 10 weken + uitleg" preserve="1">
  <p:cSld name="Sjabloon timeline 10 weken + uitleg">
    <p:spTree>
      <p:nvGrpSpPr>
        <p:cNvPr id="1" name="Shape 2024"/>
        <p:cNvGrpSpPr/>
        <p:nvPr/>
      </p:nvGrpSpPr>
      <p:grpSpPr>
        <a:xfrm>
          <a:off x="0" y="0"/>
          <a:ext cx="0" cy="0"/>
          <a:chOff x="0" y="0"/>
          <a:chExt cx="0" cy="0"/>
        </a:xfrm>
      </p:grpSpPr>
      <p:sp>
        <p:nvSpPr>
          <p:cNvPr id="2025" name="Google Shape;2025;p296"/>
          <p:cNvSpPr txBox="1">
            <a:spLocks noGrp="1"/>
          </p:cNvSpPr>
          <p:nvPr>
            <p:ph type="body" idx="1"/>
          </p:nvPr>
        </p:nvSpPr>
        <p:spPr>
          <a:xfrm>
            <a:off x="1137655" y="3628392"/>
            <a:ext cx="3991694" cy="288000"/>
          </a:xfrm>
          <a:prstGeom prst="rect">
            <a:avLst/>
          </a:prstGeom>
          <a:solidFill>
            <a:srgbClr val="F2F2F2"/>
          </a:solid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27" name="Google Shape;2027;p296"/>
          <p:cNvSpPr/>
          <p:nvPr/>
        </p:nvSpPr>
        <p:spPr>
          <a:xfrm>
            <a:off x="-2489285" y="1525183"/>
            <a:ext cx="2185341" cy="1116131"/>
          </a:xfrm>
          <a:prstGeom prst="rightArrow">
            <a:avLst>
              <a:gd name="adj1" fmla="val 78720"/>
              <a:gd name="adj2" fmla="val 51105"/>
            </a:avLst>
          </a:prstGeom>
          <a:solidFill>
            <a:schemeClr val="dk2"/>
          </a:solidFill>
          <a:ln w="9525" cap="flat" cmpd="sng">
            <a:solidFill>
              <a:srgbClr val="47B5B7"/>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831" b="0" i="0" u="none" strike="noStrike" cap="none">
                <a:solidFill>
                  <a:schemeClr val="lt1"/>
                </a:solidFill>
                <a:latin typeface="Neuton Light"/>
                <a:ea typeface="Neuton Light"/>
                <a:cs typeface="Neuton Light"/>
                <a:sym typeface="Neuton Light"/>
              </a:rPr>
              <a:t>Kopiëren uit diamodel / mastersilde</a:t>
            </a:r>
            <a:endParaRPr sz="831" b="0" i="0" u="none" strike="noStrike" cap="none">
              <a:solidFill>
                <a:schemeClr val="lt1"/>
              </a:solidFill>
              <a:latin typeface="Neuton"/>
              <a:ea typeface="Neuton"/>
              <a:cs typeface="Neuton"/>
              <a:sym typeface="Neuton"/>
            </a:endParaRPr>
          </a:p>
        </p:txBody>
      </p:sp>
      <p:cxnSp>
        <p:nvCxnSpPr>
          <p:cNvPr id="2028" name="Google Shape;2028;p296"/>
          <p:cNvCxnSpPr/>
          <p:nvPr/>
        </p:nvCxnSpPr>
        <p:spPr>
          <a:xfrm rot="10800000">
            <a:off x="3636154" y="3444302"/>
            <a:ext cx="3589" cy="1039828"/>
          </a:xfrm>
          <a:prstGeom prst="straightConnector1">
            <a:avLst/>
          </a:prstGeom>
          <a:noFill/>
          <a:ln w="9525" cap="flat" cmpd="sng">
            <a:solidFill>
              <a:schemeClr val="dk1"/>
            </a:solidFill>
            <a:prstDash val="solid"/>
            <a:round/>
            <a:headEnd type="none" w="sm" len="sm"/>
            <a:tailEnd type="none" w="sm" len="sm"/>
          </a:ln>
        </p:spPr>
      </p:cxnSp>
      <p:sp>
        <p:nvSpPr>
          <p:cNvPr id="2029" name="Google Shape;2029;p296"/>
          <p:cNvSpPr txBox="1"/>
          <p:nvPr/>
        </p:nvSpPr>
        <p:spPr>
          <a:xfrm>
            <a:off x="460175" y="3263535"/>
            <a:ext cx="1230923"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nl-NL" sz="900" b="1" i="0" u="none" strike="noStrike" cap="none" dirty="0">
                <a:solidFill>
                  <a:schemeClr val="dk1"/>
                </a:solidFill>
                <a:latin typeface="+mn-lt"/>
                <a:ea typeface="Verdana" panose="020B0604030504040204" pitchFamily="34" charset="0"/>
                <a:cs typeface="Montserrat"/>
                <a:sym typeface="Montserrat"/>
              </a:rPr>
              <a:t>WEEK  </a:t>
            </a:r>
            <a:endParaRPr sz="900" b="0" i="0" u="none" strike="noStrike" cap="none" dirty="0">
              <a:solidFill>
                <a:srgbClr val="000000"/>
              </a:solidFill>
              <a:latin typeface="+mn-lt"/>
              <a:ea typeface="Arial"/>
              <a:cs typeface="Arial"/>
              <a:sym typeface="Arial"/>
            </a:endParaRPr>
          </a:p>
        </p:txBody>
      </p:sp>
      <p:sp>
        <p:nvSpPr>
          <p:cNvPr id="2030" name="Google Shape;2030;p296"/>
          <p:cNvSpPr txBox="1"/>
          <p:nvPr/>
        </p:nvSpPr>
        <p:spPr>
          <a:xfrm>
            <a:off x="460175" y="3652664"/>
            <a:ext cx="1230923"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nl-NL" sz="900" b="1" i="0" u="none" strike="noStrike" cap="none" dirty="0">
                <a:solidFill>
                  <a:schemeClr val="dk1"/>
                </a:solidFill>
                <a:latin typeface="+mn-lt"/>
                <a:ea typeface="Verdana" panose="020B0604030504040204" pitchFamily="34" charset="0"/>
                <a:cs typeface="Montserrat"/>
                <a:sym typeface="Montserrat"/>
              </a:rPr>
              <a:t>FASE</a:t>
            </a:r>
            <a:endParaRPr sz="900" b="0" i="0" u="none" strike="noStrike" cap="none" dirty="0">
              <a:solidFill>
                <a:srgbClr val="000000"/>
              </a:solidFill>
              <a:latin typeface="+mn-lt"/>
              <a:ea typeface="Arial"/>
              <a:cs typeface="Arial"/>
              <a:sym typeface="Arial"/>
            </a:endParaRPr>
          </a:p>
        </p:txBody>
      </p:sp>
      <p:sp>
        <p:nvSpPr>
          <p:cNvPr id="2031" name="Google Shape;2031;p296"/>
          <p:cNvSpPr txBox="1"/>
          <p:nvPr/>
        </p:nvSpPr>
        <p:spPr>
          <a:xfrm>
            <a:off x="6711257" y="2188413"/>
            <a:ext cx="1600176" cy="3075358"/>
          </a:xfrm>
          <a:prstGeom prst="rect">
            <a:avLst/>
          </a:prstGeom>
          <a:noFill/>
          <a:ln>
            <a:noFill/>
          </a:ln>
        </p:spPr>
        <p:txBody>
          <a:bodyPr spcFirstLastPara="1" wrap="square" lIns="63294" tIns="31639" rIns="63294" bIns="31639" anchor="t" anchorCtr="0">
            <a:noAutofit/>
          </a:bodyPr>
          <a:lstStyle/>
          <a:p>
            <a:pPr marL="118700" marR="0" lvl="0" indent="-65945" algn="l" rtl="0">
              <a:lnSpc>
                <a:spcPct val="100000"/>
              </a:lnSpc>
              <a:spcBef>
                <a:spcPts val="0"/>
              </a:spcBef>
              <a:spcAft>
                <a:spcPts val="0"/>
              </a:spcAft>
              <a:buClr>
                <a:srgbClr val="7F7F7F"/>
              </a:buClr>
              <a:buSzPts val="1200"/>
              <a:buFont typeface="Arial"/>
              <a:buNone/>
            </a:pPr>
            <a:endParaRPr sz="831" b="0" i="0" u="none" strike="noStrike" cap="none">
              <a:solidFill>
                <a:schemeClr val="dk1"/>
              </a:solidFill>
              <a:latin typeface="Neuton Light"/>
              <a:ea typeface="Neuton Light"/>
              <a:cs typeface="Neuton Light"/>
              <a:sym typeface="Neuton Light"/>
            </a:endParaRPr>
          </a:p>
          <a:p>
            <a:pPr marL="118700" marR="0" lvl="0" indent="-65945" algn="l" rtl="0">
              <a:lnSpc>
                <a:spcPct val="100000"/>
              </a:lnSpc>
              <a:spcBef>
                <a:spcPts val="166"/>
              </a:spcBef>
              <a:spcAft>
                <a:spcPts val="0"/>
              </a:spcAft>
              <a:buClr>
                <a:srgbClr val="7F7F7F"/>
              </a:buClr>
              <a:buSzPts val="1200"/>
              <a:buFont typeface="Arial"/>
              <a:buNone/>
            </a:pPr>
            <a:endParaRPr sz="831" b="0" i="0" u="none" strike="noStrike" cap="none">
              <a:solidFill>
                <a:schemeClr val="dk1"/>
              </a:solidFill>
              <a:latin typeface="Neuton Light"/>
              <a:ea typeface="Neuton Light"/>
              <a:cs typeface="Neuton Light"/>
              <a:sym typeface="Neuton Light"/>
            </a:endParaRPr>
          </a:p>
        </p:txBody>
      </p:sp>
      <p:sp>
        <p:nvSpPr>
          <p:cNvPr id="2032" name="Google Shape;2032;p296"/>
          <p:cNvSpPr txBox="1"/>
          <p:nvPr/>
        </p:nvSpPr>
        <p:spPr>
          <a:xfrm>
            <a:off x="460175" y="2860728"/>
            <a:ext cx="859648" cy="202395"/>
          </a:xfrm>
          <a:prstGeom prst="rect">
            <a:avLst/>
          </a:prstGeom>
          <a:noFill/>
          <a:ln>
            <a:noFill/>
          </a:ln>
        </p:spPr>
        <p:txBody>
          <a:bodyPr spcFirstLastPara="1" wrap="square" lIns="63294" tIns="31639" rIns="63294" bIns="31639"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nl-NL" sz="900" b="1" i="0" u="none" strike="noStrike" cap="none" dirty="0">
                <a:solidFill>
                  <a:schemeClr val="dk1"/>
                </a:solidFill>
                <a:latin typeface="+mn-lt"/>
                <a:ea typeface="Verdana" panose="020B0604030504040204" pitchFamily="34" charset="0"/>
                <a:cs typeface="Montserrat"/>
                <a:sym typeface="Montserrat"/>
              </a:rPr>
              <a:t>MAAND</a:t>
            </a:r>
            <a:endParaRPr sz="900" b="0" i="0" u="none" strike="noStrike" cap="none" dirty="0">
              <a:solidFill>
                <a:srgbClr val="000000"/>
              </a:solidFill>
              <a:latin typeface="+mn-lt"/>
              <a:ea typeface="Arial"/>
              <a:cs typeface="Arial"/>
              <a:sym typeface="Arial"/>
            </a:endParaRPr>
          </a:p>
        </p:txBody>
      </p:sp>
      <p:sp>
        <p:nvSpPr>
          <p:cNvPr id="2033" name="Google Shape;2033;p296"/>
          <p:cNvSpPr/>
          <p:nvPr/>
        </p:nvSpPr>
        <p:spPr>
          <a:xfrm>
            <a:off x="2147968"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3</a:t>
            </a:r>
            <a:endParaRPr sz="900" b="0" i="0" u="none" strike="noStrike" cap="none" dirty="0">
              <a:solidFill>
                <a:srgbClr val="000000"/>
              </a:solidFill>
              <a:latin typeface="+mn-lt"/>
              <a:ea typeface="Arial"/>
              <a:cs typeface="Arial"/>
              <a:sym typeface="Arial"/>
            </a:endParaRPr>
          </a:p>
        </p:txBody>
      </p:sp>
      <p:sp>
        <p:nvSpPr>
          <p:cNvPr id="2034" name="Google Shape;2034;p296"/>
          <p:cNvSpPr/>
          <p:nvPr/>
        </p:nvSpPr>
        <p:spPr>
          <a:xfrm>
            <a:off x="2651025"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4</a:t>
            </a:r>
            <a:endParaRPr sz="900" b="0" i="0" u="none" strike="noStrike" cap="none" dirty="0">
              <a:solidFill>
                <a:srgbClr val="000000"/>
              </a:solidFill>
              <a:latin typeface="+mn-lt"/>
              <a:ea typeface="Arial"/>
              <a:cs typeface="Arial"/>
              <a:sym typeface="Arial"/>
            </a:endParaRPr>
          </a:p>
        </p:txBody>
      </p:sp>
      <p:sp>
        <p:nvSpPr>
          <p:cNvPr id="2035" name="Google Shape;2035;p296"/>
          <p:cNvSpPr/>
          <p:nvPr/>
        </p:nvSpPr>
        <p:spPr>
          <a:xfrm>
            <a:off x="3154081"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5</a:t>
            </a:r>
            <a:endParaRPr sz="900" b="0" i="0" u="none" strike="noStrike" cap="none" dirty="0">
              <a:solidFill>
                <a:srgbClr val="000000"/>
              </a:solidFill>
              <a:latin typeface="+mn-lt"/>
              <a:ea typeface="Arial"/>
              <a:cs typeface="Arial"/>
              <a:sym typeface="Arial"/>
            </a:endParaRPr>
          </a:p>
        </p:txBody>
      </p:sp>
      <p:sp>
        <p:nvSpPr>
          <p:cNvPr id="2036" name="Google Shape;2036;p296"/>
          <p:cNvSpPr/>
          <p:nvPr/>
        </p:nvSpPr>
        <p:spPr>
          <a:xfrm>
            <a:off x="4160194"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7</a:t>
            </a:r>
            <a:endParaRPr sz="900" b="0" i="0" u="none" strike="noStrike" cap="none" dirty="0">
              <a:solidFill>
                <a:srgbClr val="000000"/>
              </a:solidFill>
              <a:latin typeface="+mn-lt"/>
              <a:ea typeface="Arial"/>
              <a:cs typeface="Arial"/>
              <a:sym typeface="Arial"/>
            </a:endParaRPr>
          </a:p>
        </p:txBody>
      </p:sp>
      <p:sp>
        <p:nvSpPr>
          <p:cNvPr id="2037" name="Google Shape;2037;p296"/>
          <p:cNvSpPr/>
          <p:nvPr/>
        </p:nvSpPr>
        <p:spPr>
          <a:xfrm>
            <a:off x="3657138"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6</a:t>
            </a:r>
            <a:endParaRPr sz="900" b="0" i="0" u="none" strike="noStrike" cap="none" dirty="0">
              <a:solidFill>
                <a:srgbClr val="000000"/>
              </a:solidFill>
              <a:latin typeface="+mn-lt"/>
              <a:ea typeface="Arial"/>
              <a:cs typeface="Arial"/>
              <a:sym typeface="Arial"/>
            </a:endParaRPr>
          </a:p>
        </p:txBody>
      </p:sp>
      <p:sp>
        <p:nvSpPr>
          <p:cNvPr id="2038" name="Google Shape;2038;p296"/>
          <p:cNvSpPr/>
          <p:nvPr/>
        </p:nvSpPr>
        <p:spPr>
          <a:xfrm>
            <a:off x="4663251"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8</a:t>
            </a:r>
            <a:endParaRPr sz="900" b="0" i="0" u="none" strike="noStrike" cap="none" dirty="0">
              <a:solidFill>
                <a:srgbClr val="000000"/>
              </a:solidFill>
              <a:latin typeface="+mn-lt"/>
              <a:ea typeface="Arial"/>
              <a:cs typeface="Arial"/>
              <a:sym typeface="Arial"/>
            </a:endParaRPr>
          </a:p>
        </p:txBody>
      </p:sp>
      <p:sp>
        <p:nvSpPr>
          <p:cNvPr id="2039" name="Google Shape;2039;p296"/>
          <p:cNvSpPr/>
          <p:nvPr/>
        </p:nvSpPr>
        <p:spPr>
          <a:xfrm>
            <a:off x="5166307"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9</a:t>
            </a:r>
            <a:endParaRPr sz="900" b="0" i="0" u="none" strike="noStrike" cap="none" dirty="0">
              <a:solidFill>
                <a:srgbClr val="000000"/>
              </a:solidFill>
              <a:latin typeface="+mn-lt"/>
              <a:ea typeface="Arial"/>
              <a:cs typeface="Arial"/>
              <a:sym typeface="Arial"/>
            </a:endParaRPr>
          </a:p>
        </p:txBody>
      </p:sp>
      <p:sp>
        <p:nvSpPr>
          <p:cNvPr id="2040" name="Google Shape;2040;p296"/>
          <p:cNvSpPr/>
          <p:nvPr/>
        </p:nvSpPr>
        <p:spPr>
          <a:xfrm>
            <a:off x="5669362"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10</a:t>
            </a:r>
            <a:endParaRPr sz="900" b="0" i="0" u="none" strike="noStrike" cap="none" dirty="0">
              <a:solidFill>
                <a:srgbClr val="000000"/>
              </a:solidFill>
              <a:latin typeface="+mn-lt"/>
              <a:ea typeface="Arial"/>
              <a:cs typeface="Arial"/>
              <a:sym typeface="Arial"/>
            </a:endParaRPr>
          </a:p>
        </p:txBody>
      </p:sp>
      <p:sp>
        <p:nvSpPr>
          <p:cNvPr id="2041" name="Google Shape;2041;p296"/>
          <p:cNvSpPr/>
          <p:nvPr/>
        </p:nvSpPr>
        <p:spPr>
          <a:xfrm>
            <a:off x="3572120" y="3310546"/>
            <a:ext cx="132923" cy="144000"/>
          </a:xfrm>
          <a:prstGeom prst="ellipse">
            <a:avLst/>
          </a:prstGeom>
          <a:solidFill>
            <a:schemeClr val="dk2"/>
          </a:solidFill>
          <a:ln w="9525" cap="flat" cmpd="sng">
            <a:solidFill>
              <a:srgbClr val="47B5B7"/>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900" b="0" i="0" u="none" strike="noStrike" cap="none">
              <a:solidFill>
                <a:schemeClr val="lt1"/>
              </a:solidFill>
              <a:latin typeface="+mn-lt"/>
              <a:ea typeface="Neuton Light"/>
              <a:cs typeface="Neuton Light"/>
              <a:sym typeface="Neuton Light"/>
            </a:endParaRPr>
          </a:p>
        </p:txBody>
      </p:sp>
      <p:sp>
        <p:nvSpPr>
          <p:cNvPr id="2042" name="Google Shape;2042;p296"/>
          <p:cNvSpPr/>
          <p:nvPr/>
        </p:nvSpPr>
        <p:spPr>
          <a:xfrm>
            <a:off x="1141855"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1</a:t>
            </a:r>
            <a:endParaRPr sz="900" b="0" i="0" u="none" strike="noStrike" cap="none" dirty="0">
              <a:solidFill>
                <a:srgbClr val="000000"/>
              </a:solidFill>
              <a:latin typeface="+mn-lt"/>
              <a:ea typeface="Arial"/>
              <a:cs typeface="Arial"/>
              <a:sym typeface="Arial"/>
            </a:endParaRPr>
          </a:p>
        </p:txBody>
      </p:sp>
      <p:sp>
        <p:nvSpPr>
          <p:cNvPr id="2043" name="Google Shape;2043;p296"/>
          <p:cNvSpPr/>
          <p:nvPr/>
        </p:nvSpPr>
        <p:spPr>
          <a:xfrm>
            <a:off x="1644911" y="3230721"/>
            <a:ext cx="466099" cy="303650"/>
          </a:xfrm>
          <a:prstGeom prst="rect">
            <a:avLst/>
          </a:prstGeom>
          <a:solidFill>
            <a:srgbClr val="D8D8D8"/>
          </a:solidFill>
          <a:ln>
            <a:noFill/>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NL" sz="900" b="0" i="0" u="none" strike="noStrike" cap="none" dirty="0">
                <a:solidFill>
                  <a:schemeClr val="dk1"/>
                </a:solidFill>
                <a:latin typeface="+mn-lt"/>
                <a:ea typeface="Verdana" panose="020B0604030504040204" pitchFamily="34" charset="0"/>
                <a:cs typeface="Montserrat"/>
                <a:sym typeface="Montserrat"/>
              </a:rPr>
              <a:t>2</a:t>
            </a:r>
            <a:endParaRPr sz="900" b="0" i="0" u="none" strike="noStrike" cap="none" dirty="0">
              <a:solidFill>
                <a:srgbClr val="000000"/>
              </a:solidFill>
              <a:latin typeface="+mn-lt"/>
              <a:ea typeface="Arial"/>
              <a:cs typeface="Arial"/>
              <a:sym typeface="Arial"/>
            </a:endParaRPr>
          </a:p>
        </p:txBody>
      </p:sp>
      <p:sp>
        <p:nvSpPr>
          <p:cNvPr id="2044" name="Google Shape;2044;p296"/>
          <p:cNvSpPr txBox="1">
            <a:spLocks noGrp="1"/>
          </p:cNvSpPr>
          <p:nvPr>
            <p:ph type="body" idx="3"/>
          </p:nvPr>
        </p:nvSpPr>
        <p:spPr>
          <a:xfrm>
            <a:off x="6711462" y="2189163"/>
            <a:ext cx="1709276" cy="3074987"/>
          </a:xfrm>
          <a:prstGeom prst="rect">
            <a:avLst/>
          </a:prstGeom>
          <a:noFill/>
          <a:ln>
            <a:noFill/>
          </a:ln>
        </p:spPr>
        <p:txBody>
          <a:bodyPr spcFirstLastPara="1" wrap="square" lIns="91425" tIns="45700" rIns="91425" bIns="45700" anchor="t" anchorCtr="0">
            <a:noAutofit/>
          </a:bodyPr>
          <a:lstStyle>
            <a:lvl1pPr marL="316532" marR="0" lvl="0" indent="-211021" algn="l" rtl="0">
              <a:lnSpc>
                <a:spcPct val="100000"/>
              </a:lnSpc>
              <a:spcBef>
                <a:spcPts val="166"/>
              </a:spcBef>
              <a:spcAft>
                <a:spcPts val="0"/>
              </a:spcAft>
              <a:buClr>
                <a:schemeClr val="dk1"/>
              </a:buClr>
              <a:buSzPts val="1200"/>
              <a:buFont typeface="Arial"/>
              <a:buChar char="•"/>
              <a:defRPr sz="831" b="0" i="0" u="none" strike="noStrike" cap="none">
                <a:solidFill>
                  <a:schemeClr val="dk1"/>
                </a:solidFill>
                <a:latin typeface="Neuton Ligh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158266" algn="l" rtl="0">
              <a:lnSpc>
                <a:spcPct val="100000"/>
              </a:lnSpc>
              <a:spcBef>
                <a:spcPts val="374"/>
              </a:spcBef>
              <a:spcAft>
                <a:spcPts val="0"/>
              </a:spcAft>
              <a:buClr>
                <a:schemeClr val="dk1"/>
              </a:buClr>
              <a:buSzPts val="2700"/>
              <a:buFont typeface="Arial"/>
              <a:buNone/>
              <a:defRPr sz="1869" b="0" i="0" u="none" strike="noStrike" cap="none">
                <a:solidFill>
                  <a:schemeClr val="dk1"/>
                </a:solidFill>
                <a:latin typeface="Neuton Light"/>
                <a:ea typeface="Neuton Light"/>
                <a:cs typeface="Neuton Light"/>
                <a:sym typeface="Neuton Light"/>
              </a:defRPr>
            </a:lvl4pPr>
            <a:lvl5pPr marL="1582655" marR="0" lvl="4" indent="-158266" algn="l" rtl="0">
              <a:lnSpc>
                <a:spcPct val="100000"/>
              </a:lnSpc>
              <a:spcBef>
                <a:spcPts val="374"/>
              </a:spcBef>
              <a:spcAft>
                <a:spcPts val="0"/>
              </a:spcAft>
              <a:buClr>
                <a:schemeClr val="dk1"/>
              </a:buClr>
              <a:buSzPts val="2700"/>
              <a:buFont typeface="Arial"/>
              <a:buNone/>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045" name="Google Shape;2045;p296"/>
          <p:cNvSpPr txBox="1">
            <a:spLocks noGrp="1"/>
          </p:cNvSpPr>
          <p:nvPr>
            <p:ph type="body" idx="4"/>
          </p:nvPr>
        </p:nvSpPr>
        <p:spPr>
          <a:xfrm>
            <a:off x="1151935" y="2083252"/>
            <a:ext cx="1661539" cy="622115"/>
          </a:xfrm>
          <a:prstGeom prst="rect">
            <a:avLst/>
          </a:prstGeom>
          <a:noFill/>
          <a:ln>
            <a:noFill/>
          </a:ln>
        </p:spPr>
        <p:txBody>
          <a:bodyPr spcFirstLastPara="1" wrap="square" lIns="91425" tIns="45700" rIns="91425" bIns="457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046" name="Google Shape;2046;p296"/>
          <p:cNvSpPr txBox="1">
            <a:spLocks noGrp="1"/>
          </p:cNvSpPr>
          <p:nvPr>
            <p:ph type="body" idx="5"/>
          </p:nvPr>
        </p:nvSpPr>
        <p:spPr>
          <a:xfrm>
            <a:off x="1151935" y="1871670"/>
            <a:ext cx="1661539" cy="311058"/>
          </a:xfrm>
          <a:prstGeom prst="rect">
            <a:avLst/>
          </a:prstGeom>
          <a:noFill/>
          <a:ln>
            <a:noFill/>
          </a:ln>
        </p:spPr>
        <p:txBody>
          <a:bodyPr spcFirstLastPara="1" wrap="square" lIns="91425" tIns="45700" rIns="91425" bIns="457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47" name="Google Shape;2047;p296"/>
          <p:cNvSpPr txBox="1">
            <a:spLocks noGrp="1"/>
          </p:cNvSpPr>
          <p:nvPr>
            <p:ph type="body" idx="6"/>
          </p:nvPr>
        </p:nvSpPr>
        <p:spPr>
          <a:xfrm>
            <a:off x="4463845" y="2085453"/>
            <a:ext cx="1661539" cy="622115"/>
          </a:xfrm>
          <a:prstGeom prst="rect">
            <a:avLst/>
          </a:prstGeom>
          <a:noFill/>
          <a:ln>
            <a:noFill/>
          </a:ln>
        </p:spPr>
        <p:txBody>
          <a:bodyPr spcFirstLastPara="1" wrap="square" lIns="91425" tIns="45700" rIns="91425" bIns="45700" anchor="t" anchorCtr="0">
            <a:noAutofit/>
          </a:bodyPr>
          <a:lstStyle>
            <a:lvl1pPr marL="316532" marR="0" lvl="0" indent="-158266" algn="r"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048" name="Google Shape;2048;p296"/>
          <p:cNvSpPr txBox="1">
            <a:spLocks noGrp="1"/>
          </p:cNvSpPr>
          <p:nvPr>
            <p:ph type="body" idx="7"/>
          </p:nvPr>
        </p:nvSpPr>
        <p:spPr>
          <a:xfrm>
            <a:off x="4463845" y="1873871"/>
            <a:ext cx="1661539" cy="311058"/>
          </a:xfrm>
          <a:prstGeom prst="rect">
            <a:avLst/>
          </a:prstGeom>
          <a:noFill/>
          <a:ln>
            <a:noFill/>
          </a:ln>
        </p:spPr>
        <p:txBody>
          <a:bodyPr spcFirstLastPara="1" wrap="square" lIns="91425" tIns="45700" rIns="91425" bIns="45700" anchor="t" anchorCtr="0">
            <a:noAutofit/>
          </a:bodyPr>
          <a:lstStyle>
            <a:lvl1pPr marL="316532" marR="0" lvl="0" indent="-158266" algn="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49" name="Google Shape;2049;p296"/>
          <p:cNvSpPr txBox="1">
            <a:spLocks noGrp="1"/>
          </p:cNvSpPr>
          <p:nvPr>
            <p:ph type="body" idx="8"/>
          </p:nvPr>
        </p:nvSpPr>
        <p:spPr>
          <a:xfrm>
            <a:off x="2802306" y="4662523"/>
            <a:ext cx="1661539" cy="881226"/>
          </a:xfrm>
          <a:prstGeom prst="rect">
            <a:avLst/>
          </a:prstGeom>
          <a:no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0" i="0" u="none" strike="noStrike" cap="none">
                <a:solidFill>
                  <a:srgbClr val="000000"/>
                </a:solidFill>
                <a:latin typeface="+mn-lt"/>
                <a:ea typeface="Neuton Light"/>
                <a:cs typeface="Neuton Light"/>
                <a:sym typeface="Neuton Ligh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a:t>Klikken om de tekststijl van het model te bewerken</a:t>
            </a:r>
          </a:p>
        </p:txBody>
      </p:sp>
      <p:sp>
        <p:nvSpPr>
          <p:cNvPr id="2050" name="Google Shape;2050;p296"/>
          <p:cNvSpPr txBox="1">
            <a:spLocks noGrp="1"/>
          </p:cNvSpPr>
          <p:nvPr>
            <p:ph type="body" idx="9"/>
          </p:nvPr>
        </p:nvSpPr>
        <p:spPr>
          <a:xfrm>
            <a:off x="2802306" y="4488016"/>
            <a:ext cx="1661539" cy="311058"/>
          </a:xfrm>
          <a:prstGeom prst="rect">
            <a:avLst/>
          </a:prstGeom>
          <a:no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51" name="Google Shape;2051;p296"/>
          <p:cNvSpPr txBox="1">
            <a:spLocks noGrp="1"/>
          </p:cNvSpPr>
          <p:nvPr>
            <p:ph type="body" idx="13"/>
          </p:nvPr>
        </p:nvSpPr>
        <p:spPr>
          <a:xfrm>
            <a:off x="5166308" y="3621847"/>
            <a:ext cx="965741" cy="288000"/>
          </a:xfrm>
          <a:prstGeom prst="rect">
            <a:avLst/>
          </a:prstGeom>
          <a:solidFill>
            <a:srgbClr val="F2F2F2"/>
          </a:solid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52" name="Google Shape;2052;p296"/>
          <p:cNvSpPr txBox="1">
            <a:spLocks noGrp="1"/>
          </p:cNvSpPr>
          <p:nvPr>
            <p:ph type="body" idx="14"/>
          </p:nvPr>
        </p:nvSpPr>
        <p:spPr>
          <a:xfrm>
            <a:off x="1151934" y="2844758"/>
            <a:ext cx="1462132" cy="288000"/>
          </a:xfrm>
          <a:prstGeom prst="rect">
            <a:avLst/>
          </a:prstGeom>
          <a:solidFill>
            <a:srgbClr val="F2F2F2"/>
          </a:solid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53" name="Google Shape;2053;p296"/>
          <p:cNvSpPr txBox="1">
            <a:spLocks noGrp="1"/>
          </p:cNvSpPr>
          <p:nvPr>
            <p:ph type="body" idx="15"/>
          </p:nvPr>
        </p:nvSpPr>
        <p:spPr>
          <a:xfrm>
            <a:off x="2651025" y="2844946"/>
            <a:ext cx="1975268" cy="288000"/>
          </a:xfrm>
          <a:prstGeom prst="rect">
            <a:avLst/>
          </a:prstGeom>
          <a:solidFill>
            <a:srgbClr val="F2F2F2"/>
          </a:solid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054" name="Google Shape;2054;p296"/>
          <p:cNvSpPr txBox="1">
            <a:spLocks noGrp="1"/>
          </p:cNvSpPr>
          <p:nvPr>
            <p:ph type="body" idx="16"/>
          </p:nvPr>
        </p:nvSpPr>
        <p:spPr>
          <a:xfrm>
            <a:off x="4663250" y="2844758"/>
            <a:ext cx="1462132" cy="288000"/>
          </a:xfrm>
          <a:prstGeom prst="rect">
            <a:avLst/>
          </a:prstGeom>
          <a:solidFill>
            <a:srgbClr val="F2F2F2"/>
          </a:solidFill>
          <a:ln>
            <a:noFill/>
          </a:ln>
        </p:spPr>
        <p:txBody>
          <a:bodyPr spcFirstLastPara="1" wrap="square" lIns="91425" tIns="45700" rIns="91425" bIns="45700" anchor="t" anchorCtr="0">
            <a:noAutofit/>
          </a:bodyPr>
          <a:lstStyle>
            <a:lvl1pPr marL="316532" marR="0" lvl="0" indent="-158266" algn="ctr" rtl="0">
              <a:lnSpc>
                <a:spcPct val="100000"/>
              </a:lnSpc>
              <a:spcBef>
                <a:spcPts val="166"/>
              </a:spcBef>
              <a:spcAft>
                <a:spcPts val="0"/>
              </a:spcAft>
              <a:buClr>
                <a:srgbClr val="000000"/>
              </a:buClr>
              <a:buSzPts val="1200"/>
              <a:buFont typeface="Arial"/>
              <a:buNone/>
              <a:defRPr sz="900" b="1" i="0" u="none" strike="noStrike" cap="none">
                <a:solidFill>
                  <a:srgbClr val="000000"/>
                </a:solidFill>
                <a:latin typeface="+mn-lt"/>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cxnSp>
        <p:nvCxnSpPr>
          <p:cNvPr id="2055" name="Google Shape;2055;p296"/>
          <p:cNvCxnSpPr/>
          <p:nvPr/>
        </p:nvCxnSpPr>
        <p:spPr>
          <a:xfrm>
            <a:off x="1141853" y="2759983"/>
            <a:ext cx="0" cy="576000"/>
          </a:xfrm>
          <a:prstGeom prst="straightConnector1">
            <a:avLst/>
          </a:prstGeom>
          <a:noFill/>
          <a:ln w="9525" cap="flat" cmpd="sng">
            <a:solidFill>
              <a:schemeClr val="dk1"/>
            </a:solidFill>
            <a:prstDash val="solid"/>
            <a:round/>
            <a:headEnd type="none" w="sm" len="sm"/>
            <a:tailEnd type="none" w="sm" len="sm"/>
          </a:ln>
        </p:spPr>
      </p:cxnSp>
      <p:sp>
        <p:nvSpPr>
          <p:cNvPr id="2056" name="Google Shape;2056;p296"/>
          <p:cNvSpPr/>
          <p:nvPr/>
        </p:nvSpPr>
        <p:spPr>
          <a:xfrm>
            <a:off x="1073053" y="3310546"/>
            <a:ext cx="132923" cy="144000"/>
          </a:xfrm>
          <a:prstGeom prst="ellipse">
            <a:avLst/>
          </a:prstGeom>
          <a:solidFill>
            <a:schemeClr val="dk2"/>
          </a:solidFill>
          <a:ln w="9525" cap="flat" cmpd="sng">
            <a:solidFill>
              <a:srgbClr val="47B5B7"/>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900" b="0" i="0" u="none" strike="noStrike" cap="none">
              <a:solidFill>
                <a:schemeClr val="lt1"/>
              </a:solidFill>
              <a:latin typeface="+mn-lt"/>
              <a:ea typeface="Neuton Light"/>
              <a:cs typeface="Neuton Light"/>
              <a:sym typeface="Neuton Light"/>
            </a:endParaRPr>
          </a:p>
        </p:txBody>
      </p:sp>
      <p:cxnSp>
        <p:nvCxnSpPr>
          <p:cNvPr id="2057" name="Google Shape;2057;p296"/>
          <p:cNvCxnSpPr/>
          <p:nvPr/>
        </p:nvCxnSpPr>
        <p:spPr>
          <a:xfrm>
            <a:off x="6132049" y="2738573"/>
            <a:ext cx="0" cy="606007"/>
          </a:xfrm>
          <a:prstGeom prst="straightConnector1">
            <a:avLst/>
          </a:prstGeom>
          <a:noFill/>
          <a:ln w="9525" cap="flat" cmpd="sng">
            <a:solidFill>
              <a:schemeClr val="dk1"/>
            </a:solidFill>
            <a:prstDash val="solid"/>
            <a:round/>
            <a:headEnd type="none" w="sm" len="sm"/>
            <a:tailEnd type="none" w="sm" len="sm"/>
          </a:ln>
        </p:spPr>
      </p:cxnSp>
      <p:sp>
        <p:nvSpPr>
          <p:cNvPr id="2058" name="Google Shape;2058;p296"/>
          <p:cNvSpPr/>
          <p:nvPr/>
        </p:nvSpPr>
        <p:spPr>
          <a:xfrm>
            <a:off x="6057156" y="3310546"/>
            <a:ext cx="132923" cy="144000"/>
          </a:xfrm>
          <a:prstGeom prst="ellipse">
            <a:avLst/>
          </a:prstGeom>
          <a:solidFill>
            <a:schemeClr val="dk2"/>
          </a:solidFill>
          <a:ln w="9525" cap="flat" cmpd="sng">
            <a:solidFill>
              <a:srgbClr val="47B5B7"/>
            </a:solidFill>
            <a:prstDash val="solid"/>
            <a:round/>
            <a:headEnd type="none" w="sm" len="sm"/>
            <a:tailEnd type="none" w="sm" len="sm"/>
          </a:ln>
        </p:spPr>
        <p:txBody>
          <a:bodyPr spcFirstLastPara="1" wrap="square" lIns="71412" tIns="35706" rIns="71412" bIns="35706"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900" b="0" i="0" u="none" strike="noStrike" cap="none">
              <a:solidFill>
                <a:schemeClr val="lt1"/>
              </a:solidFill>
              <a:latin typeface="+mn-lt"/>
              <a:ea typeface="Neuton Light"/>
              <a:cs typeface="Neuton Light"/>
              <a:sym typeface="Neuton Light"/>
            </a:endParaRPr>
          </a:p>
        </p:txBody>
      </p:sp>
      <p:sp>
        <p:nvSpPr>
          <p:cNvPr id="2059" name="Google Shape;2059;p296"/>
          <p:cNvSpPr txBox="1">
            <a:spLocks noGrp="1"/>
          </p:cNvSpPr>
          <p:nvPr>
            <p:ph type="body" idx="17"/>
          </p:nvPr>
        </p:nvSpPr>
        <p:spPr>
          <a:xfrm>
            <a:off x="6711256" y="1862547"/>
            <a:ext cx="1709480" cy="311058"/>
          </a:xfrm>
          <a:prstGeom prst="rect">
            <a:avLst/>
          </a:prstGeom>
          <a:noFill/>
          <a:ln>
            <a:noFill/>
          </a:ln>
        </p:spPr>
        <p:txBody>
          <a:bodyPr spcFirstLastPara="1" wrap="square" lIns="91425" tIns="45700" rIns="91425" bIns="45700" anchor="t" anchorCtr="0">
            <a:noAutofit/>
          </a:bodyPr>
          <a:lstStyle>
            <a:lvl1pPr marL="316532" marR="0" lvl="0" indent="-158266" algn="l" rtl="0">
              <a:lnSpc>
                <a:spcPct val="100000"/>
              </a:lnSpc>
              <a:spcBef>
                <a:spcPts val="166"/>
              </a:spcBef>
              <a:spcAft>
                <a:spcPts val="0"/>
              </a:spcAft>
              <a:buClr>
                <a:srgbClr val="000000"/>
              </a:buClr>
              <a:buSzPts val="1200"/>
              <a:buFont typeface="Arial"/>
              <a:buNone/>
              <a:defRPr sz="831" b="1" i="0" u="none" strike="noStrike" cap="none">
                <a:solidFill>
                  <a:srgbClr val="000000"/>
                </a:solidFill>
                <a:latin typeface="Verdana" panose="020B0604030504040204" pitchFamily="34" charset="0"/>
                <a:ea typeface="Verdana" panose="020B0604030504040204" pitchFamily="34" charset="0"/>
                <a:cs typeface="Verdana" panose="020B0604030504040204" pitchFamily="34" charset="0"/>
                <a:sym typeface="Montserrat"/>
              </a:defRPr>
            </a:lvl1pPr>
            <a:lvl2pPr marL="633062" marR="0" lvl="1" indent="-316532" algn="l" rtl="0">
              <a:lnSpc>
                <a:spcPct val="100000"/>
              </a:lnSpc>
              <a:spcBef>
                <a:spcPts val="499"/>
              </a:spcBef>
              <a:spcAft>
                <a:spcPts val="0"/>
              </a:spcAft>
              <a:buClr>
                <a:schemeClr val="dk1"/>
              </a:buClr>
              <a:buSzPts val="3600"/>
              <a:buFont typeface="Arial"/>
              <a:buChar char="–"/>
              <a:defRPr sz="2492" b="0" i="0" u="none" strike="noStrike" cap="none">
                <a:solidFill>
                  <a:schemeClr val="dk1"/>
                </a:solidFill>
                <a:latin typeface="Neuton Light"/>
                <a:ea typeface="Neuton Light"/>
                <a:cs typeface="Neuton Light"/>
                <a:sym typeface="Neuton Light"/>
              </a:defRPr>
            </a:lvl2pPr>
            <a:lvl3pPr marL="949593" marR="0" lvl="2" indent="-303342" algn="l" rtl="0">
              <a:lnSpc>
                <a:spcPct val="100000"/>
              </a:lnSpc>
              <a:spcBef>
                <a:spcPts val="457"/>
              </a:spcBef>
              <a:spcAft>
                <a:spcPts val="0"/>
              </a:spcAft>
              <a:buClr>
                <a:schemeClr val="dk1"/>
              </a:buClr>
              <a:buSzPts val="3300"/>
              <a:buFont typeface="Arial"/>
              <a:buChar char="•"/>
              <a:defRPr sz="2285" b="0" i="0" u="none" strike="noStrike" cap="none">
                <a:solidFill>
                  <a:schemeClr val="dk1"/>
                </a:solidFill>
                <a:latin typeface="Neuton Light"/>
                <a:ea typeface="Neuton Light"/>
                <a:cs typeface="Neuton Light"/>
                <a:sym typeface="Neuton Light"/>
              </a:defRPr>
            </a:lvl3pPr>
            <a:lvl4pPr marL="1266124" marR="0" lvl="3"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4pPr>
            <a:lvl5pPr marL="1582655" marR="0" lvl="4"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5pPr>
            <a:lvl6pPr marL="1899186" marR="0" lvl="5"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6pPr>
            <a:lvl7pPr marL="2215717" marR="0" lvl="6"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7pPr>
            <a:lvl8pPr marL="2532248" marR="0" lvl="7"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8pPr>
            <a:lvl9pPr marL="2848779" marR="0" lvl="8" indent="-276965" algn="l" rtl="0">
              <a:lnSpc>
                <a:spcPct val="100000"/>
              </a:lnSpc>
              <a:spcBef>
                <a:spcPts val="374"/>
              </a:spcBef>
              <a:spcAft>
                <a:spcPts val="0"/>
              </a:spcAft>
              <a:buClr>
                <a:schemeClr val="dk1"/>
              </a:buClr>
              <a:buSzPts val="2700"/>
              <a:buFont typeface="Arial"/>
              <a:buChar char="•"/>
              <a:defRPr sz="1869" b="0" i="0" u="none" strike="noStrike" cap="none">
                <a:solidFill>
                  <a:schemeClr val="dk1"/>
                </a:solidFill>
                <a:latin typeface="Neuton Light"/>
                <a:ea typeface="Neuton Light"/>
                <a:cs typeface="Neuton Light"/>
                <a:sym typeface="Neuton Light"/>
              </a:defRPr>
            </a:lvl9pPr>
          </a:lstStyle>
          <a:p>
            <a:pPr lvl="0"/>
            <a:r>
              <a:rPr lang="nl-NL" dirty="0"/>
              <a:t>Klikken om de tekststijl van het model te bewerken</a:t>
            </a:r>
          </a:p>
        </p:txBody>
      </p:sp>
      <p:sp>
        <p:nvSpPr>
          <p:cNvPr id="2" name="Titel 1">
            <a:extLst>
              <a:ext uri="{FF2B5EF4-FFF2-40B4-BE49-F238E27FC236}">
                <a16:creationId xmlns:a16="http://schemas.microsoft.com/office/drawing/2014/main" id="{66FED2B2-1165-1452-9502-D436F2FED725}"/>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3" name="Tijdelijke aanduiding voor voettekst 4">
            <a:extLst>
              <a:ext uri="{FF2B5EF4-FFF2-40B4-BE49-F238E27FC236}">
                <a16:creationId xmlns:a16="http://schemas.microsoft.com/office/drawing/2014/main" id="{C82021A6-4985-6D15-0F38-A1B109E24C8D}"/>
              </a:ext>
            </a:extLst>
          </p:cNvPr>
          <p:cNvSpPr>
            <a:spLocks noGrp="1"/>
          </p:cNvSpPr>
          <p:nvPr>
            <p:ph type="ftr" sz="quarter" idx="27"/>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4" name="Tijdelijke aanduiding voor dianummer 5">
            <a:extLst>
              <a:ext uri="{FF2B5EF4-FFF2-40B4-BE49-F238E27FC236}">
                <a16:creationId xmlns:a16="http://schemas.microsoft.com/office/drawing/2014/main" id="{3F61A3A4-233A-C0CC-32C5-CB3CB0776E3F}"/>
              </a:ext>
            </a:extLst>
          </p:cNvPr>
          <p:cNvSpPr>
            <a:spLocks noGrp="1"/>
          </p:cNvSpPr>
          <p:nvPr>
            <p:ph type="sldNum" sz="quarter" idx="28"/>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1005243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32113-7AF4-7734-20C1-9A03E6D205D4}"/>
              </a:ext>
            </a:extLst>
          </p:cNvPr>
          <p:cNvSpPr>
            <a:spLocks noGrp="1"/>
          </p:cNvSpPr>
          <p:nvPr>
            <p:ph type="title"/>
          </p:nvPr>
        </p:nvSpPr>
        <p:spPr>
          <a:xfrm>
            <a:off x="578471" y="365126"/>
            <a:ext cx="8240400" cy="871200"/>
          </a:xfrm>
        </p:spPr>
        <p:txBody>
          <a:bodyPr anchor="b"/>
          <a:lstStyle/>
          <a:p>
            <a:r>
              <a:rPr lang="nl-NL"/>
              <a:t>Klik om stijl te bewerken</a:t>
            </a:r>
            <a:endParaRPr lang="nl-NL" dirty="0"/>
          </a:p>
        </p:txBody>
      </p:sp>
      <p:sp>
        <p:nvSpPr>
          <p:cNvPr id="3" name="Tijdelijke aanduiding voor inhoud 2">
            <a:extLst>
              <a:ext uri="{FF2B5EF4-FFF2-40B4-BE49-F238E27FC236}">
                <a16:creationId xmlns:a16="http://schemas.microsoft.com/office/drawing/2014/main" id="{3DEDFCB5-5FA6-8CC7-2892-B7781E179A6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1CDAE1D-2BFD-097C-2597-6C42F4F4B243}"/>
              </a:ext>
            </a:extLst>
          </p:cNvPr>
          <p:cNvSpPr>
            <a:spLocks noGrp="1"/>
          </p:cNvSpPr>
          <p:nvPr>
            <p:ph type="dt" sz="half" idx="10"/>
          </p:nvPr>
        </p:nvSpPr>
        <p:spPr/>
        <p:txBody>
          <a:bodyPr/>
          <a:lstStyle/>
          <a:p>
            <a:pPr>
              <a:defRPr/>
            </a:pPr>
            <a:endParaRPr lang="nl-NL"/>
          </a:p>
        </p:txBody>
      </p:sp>
      <p:sp>
        <p:nvSpPr>
          <p:cNvPr id="5" name="Tijdelijke aanduiding voor voettekst 4">
            <a:extLst>
              <a:ext uri="{FF2B5EF4-FFF2-40B4-BE49-F238E27FC236}">
                <a16:creationId xmlns:a16="http://schemas.microsoft.com/office/drawing/2014/main" id="{2FCD0F11-4124-6791-18A9-7625921EE7DD}"/>
              </a:ext>
            </a:extLst>
          </p:cNvPr>
          <p:cNvSpPr>
            <a:spLocks noGrp="1"/>
          </p:cNvSpPr>
          <p:nvPr>
            <p:ph type="ftr" sz="quarter" idx="11"/>
          </p:nvPr>
        </p:nvSpPr>
        <p:spPr/>
        <p:txBody>
          <a:bodyPr/>
          <a:lstStyle/>
          <a:p>
            <a:pPr>
              <a:defRPr/>
            </a:pPr>
            <a:endParaRPr lang="nl-NL"/>
          </a:p>
        </p:txBody>
      </p:sp>
      <p:sp>
        <p:nvSpPr>
          <p:cNvPr id="6" name="Tijdelijke aanduiding voor dianummer 5">
            <a:extLst>
              <a:ext uri="{FF2B5EF4-FFF2-40B4-BE49-F238E27FC236}">
                <a16:creationId xmlns:a16="http://schemas.microsoft.com/office/drawing/2014/main" id="{C191D5FB-0634-753B-52F1-729003D031CD}"/>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Tree>
    <p:extLst>
      <p:ext uri="{BB962C8B-B14F-4D97-AF65-F5344CB8AC3E}">
        <p14:creationId xmlns:p14="http://schemas.microsoft.com/office/powerpoint/2010/main" val="3879680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DAEF7B7-FA0B-C3B6-C332-F8E4CC1B7B17}"/>
              </a:ext>
            </a:extLst>
          </p:cNvPr>
          <p:cNvSpPr>
            <a:spLocks noGrp="1"/>
          </p:cNvSpPr>
          <p:nvPr>
            <p:ph sz="half" idx="1"/>
          </p:nvPr>
        </p:nvSpPr>
        <p:spPr>
          <a:xfrm>
            <a:off x="628650" y="1825625"/>
            <a:ext cx="3886200" cy="4351338"/>
          </a:xfrm>
        </p:spPr>
        <p:txBody>
          <a:bodyPr/>
          <a:lstStyle>
            <a:lvl1pPr>
              <a:defRPr sz="1500"/>
            </a:lvl1pPr>
            <a:lvl2pPr>
              <a:defRPr sz="1350"/>
            </a:lvl2pPr>
            <a:lvl3pPr>
              <a:defRPr sz="1200"/>
            </a:lvl3pPr>
            <a:lvl4pPr>
              <a:defRPr sz="1050"/>
            </a:lvl4pPr>
            <a:lvl5pPr>
              <a:defRPr sz="9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inhoud 3">
            <a:extLst>
              <a:ext uri="{FF2B5EF4-FFF2-40B4-BE49-F238E27FC236}">
                <a16:creationId xmlns:a16="http://schemas.microsoft.com/office/drawing/2014/main" id="{929E43D8-CD11-F341-06EB-91571CE0AEE1}"/>
              </a:ext>
            </a:extLst>
          </p:cNvPr>
          <p:cNvSpPr>
            <a:spLocks noGrp="1"/>
          </p:cNvSpPr>
          <p:nvPr>
            <p:ph sz="half" idx="2"/>
          </p:nvPr>
        </p:nvSpPr>
        <p:spPr>
          <a:xfrm>
            <a:off x="4629150" y="1825625"/>
            <a:ext cx="3886200" cy="4351338"/>
          </a:xfrm>
        </p:spPr>
        <p:txBody>
          <a:bodyPr/>
          <a:lstStyle>
            <a:lvl1pPr>
              <a:defRPr sz="1500"/>
            </a:lvl1pPr>
            <a:lvl2pPr>
              <a:defRPr sz="1350"/>
            </a:lvl2pPr>
            <a:lvl3pPr>
              <a:defRPr sz="1200"/>
            </a:lvl3pPr>
            <a:lvl4pPr>
              <a:defRPr sz="1050"/>
            </a:lvl4pPr>
            <a:lvl5pPr>
              <a:defRPr sz="9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4">
            <a:extLst>
              <a:ext uri="{FF2B5EF4-FFF2-40B4-BE49-F238E27FC236}">
                <a16:creationId xmlns:a16="http://schemas.microsoft.com/office/drawing/2014/main" id="{A9545F67-AFCF-2A36-7B98-0E58E9BAB3BF}"/>
              </a:ext>
            </a:extLst>
          </p:cNvPr>
          <p:cNvSpPr>
            <a:spLocks noGrp="1"/>
          </p:cNvSpPr>
          <p:nvPr>
            <p:ph type="dt" sz="half" idx="10"/>
          </p:nvPr>
        </p:nvSpPr>
        <p:spPr/>
        <p:txBody>
          <a:bodyPr/>
          <a:lstStyle/>
          <a:p>
            <a:pPr>
              <a:defRPr/>
            </a:pPr>
            <a:endParaRPr lang="nl-NL"/>
          </a:p>
        </p:txBody>
      </p:sp>
      <p:sp>
        <p:nvSpPr>
          <p:cNvPr id="6" name="Tijdelijke aanduiding voor voettekst 5">
            <a:extLst>
              <a:ext uri="{FF2B5EF4-FFF2-40B4-BE49-F238E27FC236}">
                <a16:creationId xmlns:a16="http://schemas.microsoft.com/office/drawing/2014/main" id="{946686A3-2C7A-EDA8-D515-F3D723679D85}"/>
              </a:ext>
            </a:extLst>
          </p:cNvPr>
          <p:cNvSpPr>
            <a:spLocks noGrp="1"/>
          </p:cNvSpPr>
          <p:nvPr>
            <p:ph type="ftr" sz="quarter" idx="11"/>
          </p:nvPr>
        </p:nvSpPr>
        <p:spPr/>
        <p:txBody>
          <a:bodyPr/>
          <a:lstStyle/>
          <a:p>
            <a:pPr>
              <a:defRPr/>
            </a:pPr>
            <a:endParaRPr lang="nl-NL"/>
          </a:p>
        </p:txBody>
      </p:sp>
      <p:sp>
        <p:nvSpPr>
          <p:cNvPr id="7" name="Tijdelijke aanduiding voor dianummer 6">
            <a:extLst>
              <a:ext uri="{FF2B5EF4-FFF2-40B4-BE49-F238E27FC236}">
                <a16:creationId xmlns:a16="http://schemas.microsoft.com/office/drawing/2014/main" id="{5060B4CE-658F-FDA7-EB42-56FB82B342B0}"/>
              </a:ext>
            </a:extLst>
          </p:cNvPr>
          <p:cNvSpPr>
            <a:spLocks noGrp="1"/>
          </p:cNvSpPr>
          <p:nvPr>
            <p:ph type="sldNum" sz="quarter" idx="12"/>
          </p:nvPr>
        </p:nvSpPr>
        <p:spPr/>
        <p:txBody>
          <a:bodyPr/>
          <a:lstStyle/>
          <a:p>
            <a:pPr>
              <a:defRPr/>
            </a:pPr>
            <a:fld id="{6D349626-B2B1-49B4-A57E-0957402AA763}" type="slidenum">
              <a:rPr lang="nl-NL" smtClean="0"/>
              <a:pPr>
                <a:defRPr/>
              </a:pPr>
              <a:t>‹#›</a:t>
            </a:fld>
            <a:endParaRPr lang="nl-NL"/>
          </a:p>
        </p:txBody>
      </p:sp>
      <p:sp>
        <p:nvSpPr>
          <p:cNvPr id="8" name="Titel 1">
            <a:extLst>
              <a:ext uri="{FF2B5EF4-FFF2-40B4-BE49-F238E27FC236}">
                <a16:creationId xmlns:a16="http://schemas.microsoft.com/office/drawing/2014/main" id="{E03DCC34-B3B3-484A-AFF2-554C6A83EA39}"/>
              </a:ext>
            </a:extLst>
          </p:cNvPr>
          <p:cNvSpPr>
            <a:spLocks noGrp="1"/>
          </p:cNvSpPr>
          <p:nvPr>
            <p:ph type="title"/>
          </p:nvPr>
        </p:nvSpPr>
        <p:spPr>
          <a:xfrm>
            <a:off x="578471" y="365126"/>
            <a:ext cx="8240400" cy="871200"/>
          </a:xfrm>
        </p:spPr>
        <p:txBody>
          <a:bodyPr anchor="b"/>
          <a:lstStyle/>
          <a:p>
            <a:r>
              <a:rPr lang="nl-NL"/>
              <a:t>Klik om stijl te bewerken</a:t>
            </a:r>
          </a:p>
        </p:txBody>
      </p:sp>
    </p:spTree>
    <p:extLst>
      <p:ext uri="{BB962C8B-B14F-4D97-AF65-F5344CB8AC3E}">
        <p14:creationId xmlns:p14="http://schemas.microsoft.com/office/powerpoint/2010/main" val="4047913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2877D91-2269-2E00-6ACD-BAE52EB97AC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318E996A-71D3-4B08-9387-F14B14DBA23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D063FBA-6DE5-65A6-DF8B-E4B20260783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endParaRPr lang="nl-NL"/>
          </a:p>
        </p:txBody>
      </p:sp>
      <p:sp>
        <p:nvSpPr>
          <p:cNvPr id="5" name="Tijdelijke aanduiding voor voettekst 4">
            <a:extLst>
              <a:ext uri="{FF2B5EF4-FFF2-40B4-BE49-F238E27FC236}">
                <a16:creationId xmlns:a16="http://schemas.microsoft.com/office/drawing/2014/main" id="{DEB39D40-5A3D-82D1-94AC-B97CAA5DC5FD}"/>
              </a:ext>
            </a:extLst>
          </p:cNvPr>
          <p:cNvSpPr>
            <a:spLocks noGrp="1"/>
          </p:cNvSpPr>
          <p:nvPr>
            <p:ph type="ftr" sz="quarter" idx="3"/>
          </p:nvPr>
        </p:nvSpPr>
        <p:spPr>
          <a:xfrm>
            <a:off x="5429250" y="6304766"/>
            <a:ext cx="3086100" cy="365125"/>
          </a:xfrm>
          <a:prstGeom prst="rect">
            <a:avLst/>
          </a:prstGeom>
        </p:spPr>
        <p:txBody>
          <a:bodyPr vert="horz" lIns="91440" tIns="45720" rIns="91440" bIns="45720" rtlCol="0" anchor="ctr"/>
          <a:lstStyle>
            <a:lvl1pPr algn="r">
              <a:defRPr sz="900">
                <a:solidFill>
                  <a:schemeClr val="tx1">
                    <a:tint val="82000"/>
                  </a:schemeClr>
                </a:solidFill>
                <a:latin typeface="+mj-lt"/>
              </a:defRPr>
            </a:lvl1pPr>
          </a:lstStyle>
          <a:p>
            <a:pPr>
              <a:defRPr/>
            </a:pPr>
            <a:endParaRPr lang="nl-NL"/>
          </a:p>
        </p:txBody>
      </p:sp>
      <p:sp>
        <p:nvSpPr>
          <p:cNvPr id="6" name="Tijdelijke aanduiding voor dianummer 5">
            <a:extLst>
              <a:ext uri="{FF2B5EF4-FFF2-40B4-BE49-F238E27FC236}">
                <a16:creationId xmlns:a16="http://schemas.microsoft.com/office/drawing/2014/main" id="{3F390267-9E64-A4E2-80D2-D4F67EF63981}"/>
              </a:ext>
            </a:extLst>
          </p:cNvPr>
          <p:cNvSpPr>
            <a:spLocks noGrp="1"/>
          </p:cNvSpPr>
          <p:nvPr>
            <p:ph type="sldNum" sz="quarter" idx="4"/>
          </p:nvPr>
        </p:nvSpPr>
        <p:spPr>
          <a:xfrm>
            <a:off x="8515350" y="6307475"/>
            <a:ext cx="626318" cy="370800"/>
          </a:xfrm>
          <a:prstGeom prst="rect">
            <a:avLst/>
          </a:prstGeom>
        </p:spPr>
        <p:txBody>
          <a:bodyPr vert="horz" lIns="91440" tIns="45720" rIns="91440" bIns="45720" rtlCol="0" anchor="ctr"/>
          <a:lstStyle>
            <a:lvl1pPr algn="l">
              <a:defRPr sz="900">
                <a:solidFill>
                  <a:schemeClr val="tx1">
                    <a:tint val="82000"/>
                  </a:schemeClr>
                </a:solidFill>
                <a:latin typeface="+mj-lt"/>
              </a:defRPr>
            </a:lvl1pPr>
          </a:lstStyle>
          <a:p>
            <a:pPr>
              <a:defRPr/>
            </a:pPr>
            <a:fld id="{6D349626-B2B1-49B4-A57E-0957402AA763}" type="slidenum">
              <a:rPr lang="nl-NL" smtClean="0"/>
              <a:pPr>
                <a:defRPr/>
              </a:pPr>
              <a:t>‹#›</a:t>
            </a:fld>
            <a:endParaRPr lang="nl-NL"/>
          </a:p>
        </p:txBody>
      </p:sp>
      <p:sp>
        <p:nvSpPr>
          <p:cNvPr id="7" name="Google Shape;10;p187">
            <a:extLst>
              <a:ext uri="{FF2B5EF4-FFF2-40B4-BE49-F238E27FC236}">
                <a16:creationId xmlns:a16="http://schemas.microsoft.com/office/drawing/2014/main" id="{93F65CCC-C507-98B4-273E-49DB21DF61D7}"/>
              </a:ext>
            </a:extLst>
          </p:cNvPr>
          <p:cNvSpPr/>
          <p:nvPr/>
        </p:nvSpPr>
        <p:spPr>
          <a:xfrm>
            <a:off x="-2333" y="1"/>
            <a:ext cx="9144000" cy="35999"/>
          </a:xfrm>
          <a:prstGeom prst="rect">
            <a:avLst/>
          </a:prstGeom>
          <a:solidFill>
            <a:schemeClr val="tx2"/>
          </a:solidFill>
          <a:ln w="9525" cap="flat" cmpd="sng">
            <a:solidFill>
              <a:schemeClr val="tx2"/>
            </a:solidFill>
            <a:prstDash val="solid"/>
            <a:round/>
            <a:headEnd type="none" w="sm" len="sm"/>
            <a:tailEnd type="none" w="sm" len="sm"/>
          </a:ln>
        </p:spPr>
        <p:txBody>
          <a:bodyPr spcFirstLastPara="1" wrap="square" lIns="70806" tIns="35394" rIns="70806" bIns="35394" anchor="ctr" anchorCtr="0">
            <a:noAutofit/>
          </a:bodyPr>
          <a:lstStyle/>
          <a:p>
            <a:pPr marL="0" marR="0" lvl="0" indent="0" algn="ctr" rtl="0">
              <a:lnSpc>
                <a:spcPct val="100000"/>
              </a:lnSpc>
              <a:spcBef>
                <a:spcPts val="0"/>
              </a:spcBef>
              <a:spcAft>
                <a:spcPts val="0"/>
              </a:spcAft>
              <a:buNone/>
            </a:pPr>
            <a:endParaRPr sz="969"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77145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685800" rtl="0" eaLnBrk="1" latinLnBrk="0" hangingPunct="1">
        <a:lnSpc>
          <a:spcPct val="90000"/>
        </a:lnSpc>
        <a:spcBef>
          <a:spcPct val="0"/>
        </a:spcBef>
        <a:buNone/>
        <a:defRPr sz="18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paballand.com/asg/ez/maps/growth/regpat/limburg-sustainable-materials.html" TargetMode="Externa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balland.com/asg/ez/maps/growth/regpat/limburg-alternative-proteins.html" TargetMode="Externa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paballand.com/asg/ez/maps/growth/regpat/noord-brabant-medical-imaging.html" TargetMode="Externa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paballand.com/asg/ez/maps/growth/regpat/noord-brabant-photonic-microchips.html" TargetMode="Externa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paballand.com/asg/ez/maps/growth/regpat/noord-brabant-chip-machines.html" TargetMode="Externa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paballand.com/asg/ez/maps/growth/regpat/noord-brabant-quantum-communication.html" TargetMode="Externa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paballand.com/asg/ez/maps/growth/regpat/noord-brabant-ai-&amp;-big-data.html" TargetMode="Externa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paballand.com/asg/ez/maps/growth/regpat/noord-brabant-analog-microchips.html" TargetMode="Externa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paballand.com/asg/ez/maps/growth/regpat/noord-brabant-cybersecurity.html" TargetMode="Externa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paballand.com/asg/ez/maps/growth/regpat/noord-holland-targeted-nutrition.html" TargetMode="Externa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paballand.com/asg/ez/maps/growth/regpat/noord-holland-atmps.html" TargetMode="Externa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aballand.com/asg/ez/maps/growth/regpat/noord-holland-medical-imaging.html" TargetMode="Externa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aballand.com/asg/ez/maps/growth/regpat/noord-holland-saas.html" TargetMode="Externa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hyperlink" Target="https://www.paballand.com/asg/ez/maps/growth/regpat/noord-holland-ai-&amp;-big-data.html" TargetMode="External"/><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paballand.com/asg/ez/maps/growth/regpat/utrecht-atmps.html" TargetMode="Externa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paballand.com/asg/ez/maps/growth/regpat/utrecht-alternative-proteins.html" TargetMode="External"/><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hyperlink" Target="https://www.paballand.com/asg/ez/maps/growth/regpat/utrecht-targeted-nutrition.html" TargetMode="External"/><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paballand.com/asg/ez/maps/growth/regpat/utrecht-water-treatment.html" TargetMode="Externa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hyperlink" Target="https://www.paballand.com/asg/ez/maps/growth/regpat/zeeland-water-treatment.html" TargetMode="External"/><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hyperlink" Target="https://www.paballand.com/asg/ez/maps/growth/regpat/zeeland-sustainable-materials.html" TargetMode="External"/><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3" Type="http://schemas.openxmlformats.org/officeDocument/2006/relationships/hyperlink" Target="https://www.paballand.com/asg/ez/maps/growth/regpat/zeeland-offshore-engineering.html" TargetMode="External"/><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hyperlink" Target="https://www.paballand.com/asg/ez/maps/growth/regpat/zeeland-advanced-chemistry.html" TargetMode="External"/><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paballand.com/asg/ez/maps/growth/regpat/zuid-holland-atmps.html" TargetMode="Externa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hyperlink" Target="https://www.paballand.com/asg/ez/maps/growth/regpat/zuid-holland-offshore-engineering.html" TargetMode="External"/><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hyperlink" Target="https://www.paballand.com/asg/ez/maps/growth/regpat/zuid-holland-water-treatment.html" TargetMode="External"/><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3" Type="http://schemas.openxmlformats.org/officeDocument/2006/relationships/hyperlink" Target="https://www.paballand.com/asg/ez/maps/growth/regpat/zuid-holland-quantum-sensors.html" TargetMode="External"/><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hyperlink" Target="https://www.paballand.com/asg/ez/maps/growth/regpat/zuid-holland-quantum-computing.html" TargetMode="External"/><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hyperlink" Target="https://www.paballand.com/asg/ez/maps/growth/regpat/friesland-water-treatment.html" TargetMode="External"/><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paballand.com/asg/ez/maps/growth/regpat/friesland-advanced-chemistry.html" TargetMode="External"/><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hyperlink" Target="https://www.paballand.com/asg/ez/maps/growth/regpat/friesland-biofuels.html" TargetMode="External"/><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hyperlink" Target="https://www.paballand.com/asg/ez/maps/growth/regpat/groningen-alternative-proteins.html" TargetMode="External"/><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hyperlink" Target="https://www.paballand.com/asg/ez/maps/growth/regpat/groningen-targeted-nutrition.html" TargetMode="External"/><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hyperlink" Target="https://www.paballand.com/asg/ez/maps/growth/regpat/groningen-advanced-chemistry.html" TargetMode="External"/><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hyperlink" Target="https://www.paballand.com/asg/ez/maps/growth/regpat/groningen-quantum-sensors.html" TargetMode="External"/><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hyperlink" Target="https://www.paballand.com/asg/ez/maps/growth/regpat/drenthe-offshore-engineering.html" TargetMode="External"/><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paballand.com/asg/ez/maps/growth/regpat/drenthe-alternative-proteins.html" TargetMode="Externa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hyperlink" Target="https://www.paballand.com/asg/ez/maps/growth/regpat/drenthe-water-treatment.html" TargetMode="External"/><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hyperlink" Target="https://www.paballand.com/asg/ez/maps/growth/regpat/drenthe-advanced-chemistry.html" TargetMode="External"/><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hyperlink" Target="https://www.paballand.com/asg/ez/maps/growth/regpat/overijssel-water-treatment.html" TargetMode="External"/><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www.paballand.com/asg/ez/maps/growth/regpat/overijssel-sustainable-materials.html" TargetMode="Externa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hyperlink" Target="https://www.paballand.com/asg/ez/maps/growth/regpat/overijssel-solar-panels.html" TargetMode="External"/><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hyperlink" Target="https://www.paballand.com/asg/ez/maps/growth/regpat/overijssel-biofuels.html" TargetMode="External"/><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hyperlink" Target="https://www.paballand.com/asg/ez/maps/growth/regpat/gelderland-alternative-proteins.html" TargetMode="External"/><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hyperlink" Target="https://www.paballand.com/asg/ez/maps/growth/regpat/gelderland-agricultural-breeding.html" TargetMode="External"/><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3" Type="http://schemas.openxmlformats.org/officeDocument/2006/relationships/hyperlink" Target="https://www.paballand.com/asg/ez/maps/growth/regpat/gelderland-targeted-nutrition.html" TargetMode="External"/><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0.xml.rels><?xml version="1.0" encoding="UTF-8" standalone="yes"?>
<Relationships xmlns="http://schemas.openxmlformats.org/package/2006/relationships"><Relationship Id="rId3" Type="http://schemas.openxmlformats.org/officeDocument/2006/relationships/hyperlink" Target="https://www.paballand.com/asg/ez/maps/growth/regpat/gelderland-water-treatment.html" TargetMode="External"/><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paballand.com/asg/ez/treemaps/growth/regpat/flevoland.html"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paballand.com/asg/ez/treemaps/growth/regpat/limburg.html"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aballand.com/asg/ez/treemaps/growth/regpat/noordbrabant.html"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aballand.com/asg/ez/treemaps/growth/regpat/noordholland.html"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paballand.com/asg/ez/treemaps/growth/regpat/utrecht.html"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aballand.com/asg/ez/treemaps/growth/regpat/zeeland.html"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paballand.com/asg/ez/treemaps/growth/regpat/zuidholland.html"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paballand.com/asg/ez/treemaps/growth/regpat/groningen.html"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aballand.com/asg/ez/treemaps/growth/regpat/friesland.html"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aballand.com/asg/ez/treemaps/growth/regpat/drenthe.html"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paballand.com/asg/ez/treemaps/growth/regpat/overijssel.html"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paballand.com/asg/ez/treemaps/growth/regpat/gelderland.html"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paballand.com/asg/ez/smart/growth/regpat/flevoland.html"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paballand.com/asg/ez/smart/growth/regpat/limburg.html"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paballand.com/asg/ez/smart/growth/regpat/noordbrabant.html" TargetMode="Externa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paballand.com/asg/ez/smart/growth/regpat/noordholland.html" TargetMode="Externa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paballand.com/asg/ez/smart/growth/regpat/utrecht.html"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paballand.com/asg/ez/smart/growth/regpat/zeeland.html" TargetMode="Externa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paballand.com/asg/ez/smart/growth/regpat/zuidholland.html" TargetMode="Externa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paballand.com/asg/ez/smart/growth/regpat/friesland.html" TargetMode="Externa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balland.com/asg/ez/smart/growth/regpat/groningen.html" TargetMode="Externa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paballand.com/asg/ez/smart/growth/regpat/drenthe.html"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paballand.com/asg/ez/smart/growth/regpat/overijssel.html"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paballand.com/asg/ez/smart/growth/regpat/gelderland.html"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paballand.com/asg/ez/treemaps/growth/openalex/flevoland.html"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paballand.com/asg/ez/treemaps/growth/openalex/limburg.html"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paballand.com/asg/ez/treemaps/growth/openalex/noordbrabant.html" TargetMode="Externa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paballand.com/asg/ez/treemaps/growth/openalex/noordholland.html"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balland.com/asg/ez/treemaps/growth/openalex/utrecht.html"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aballand.com/asg/ez/treemaps/growth/openalex/zeeland.html"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paballand.com/asg/ez/treemaps/growth/openalex/zuidholland.html" TargetMode="Externa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paballand.com/asg/ez/treemaps/growth/openalex/friesland.html"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paballand.com/asg/ez/treemaps/growth/openalex/groningen.html"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paballand.com/asg/ez/treemaps/growth/openalex/drenthe.html"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paballand.com/asg/ez/treemaps/growth/openalex/overijssel.html"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paballand.com/asg/ez/treemaps/growth/openalex/gelderland.html"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paballand.com/asg/ez/smart2/growth/openalex/flevoland.html" TargetMode="Externa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paballand.com/asg/ez/smart2/growth/openalex/limburg.html" TargetMode="Externa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paballand.com/asg/ez/smart2/growth/openalex/noordbrabant.html" TargetMode="Externa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paballand.com/asg/ez/smart2/growth/openalex/noordholland.html"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paballand.com/asg/ez/smart2/growth/openalex/utrecht.html" TargetMode="Externa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paballand.com/asg/ez/smart2/growth/openalex/zeeland.html" TargetMode="Externa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paballand.com/asg/ez/smart2/growth/openalex/zuidholland.html" TargetMode="Externa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paballand.com/asg/ez/smart2/growth/openalex/friesland.html" TargetMode="Externa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paballand.com/asg/ez/smart2/growth/openalex/groningen.html" TargetMode="Externa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paballand.com/asg/ez/smart2/growth/openalex/drenthe.html" TargetMode="Externa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paballand.com/asg/ez/smart2/growth/openalex/overijssel.html" TargetMode="Externa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paballand.com/asg/ez/smart2/growth/openalex/gelderland.html" TargetMode="Externa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paballand.com/asg/ez/maps/growth/regpat/flevoland-chip-machines.html" TargetMode="Externa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paballand.com/asg/ez/maps/growth/regpat/limburg-advanced-chemistry.html"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paballand.com/asg/ez/maps/growth/regpat/limburg-biofuels.html" TargetMode="Externa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534975" y="436124"/>
            <a:ext cx="8247459" cy="1224136"/>
          </a:xfrm>
        </p:spPr>
        <p:txBody>
          <a:bodyPr>
            <a:normAutofit fontScale="90000"/>
          </a:bodyPr>
          <a:lstStyle/>
          <a:p>
            <a:pPr algn="ctr"/>
            <a:r>
              <a:rPr lang="nl-NL" sz="2800" b="1" noProof="1">
                <a:solidFill>
                  <a:schemeClr val="accent2"/>
                </a:solidFill>
              </a:rPr>
              <a:t>Kansrijke groeimarkten en samenwerkingsrelaties van de 12 provincies</a:t>
            </a:r>
            <a:endParaRPr lang="en-US" sz="2800" b="1" noProof="1">
              <a:solidFill>
                <a:schemeClr val="accent2"/>
              </a:solidFill>
            </a:endParaRPr>
          </a:p>
        </p:txBody>
      </p:sp>
      <p:sp>
        <p:nvSpPr>
          <p:cNvPr id="3077" name="Rectangle 5"/>
          <p:cNvSpPr>
            <a:spLocks noGrp="1" noChangeArrowheads="1"/>
          </p:cNvSpPr>
          <p:nvPr>
            <p:ph idx="1"/>
          </p:nvPr>
        </p:nvSpPr>
        <p:spPr>
          <a:xfrm>
            <a:off x="611560" y="2080888"/>
            <a:ext cx="8094290" cy="3672408"/>
          </a:xfrm>
        </p:spPr>
        <p:txBody>
          <a:bodyPr>
            <a:normAutofit/>
          </a:bodyPr>
          <a:lstStyle/>
          <a:p>
            <a:pPr algn="ctr">
              <a:lnSpc>
                <a:spcPct val="90000"/>
              </a:lnSpc>
              <a:buFontTx/>
              <a:buNone/>
            </a:pPr>
            <a:r>
              <a:rPr lang="nl-NL" sz="2800" b="1" dirty="0">
                <a:cs typeface="Times New Roman" pitchFamily="18" charset="0"/>
              </a:rPr>
              <a:t>Ron Boschma</a:t>
            </a:r>
          </a:p>
          <a:p>
            <a:pPr algn="ctr">
              <a:lnSpc>
                <a:spcPct val="90000"/>
              </a:lnSpc>
              <a:buFontTx/>
              <a:buNone/>
            </a:pPr>
            <a:r>
              <a:rPr lang="nl-NL" sz="2800" b="1" dirty="0">
                <a:cs typeface="Times New Roman" pitchFamily="18" charset="0"/>
              </a:rPr>
              <a:t>Pierre-Alex Balland</a:t>
            </a:r>
            <a:endParaRPr lang="nl-NL" sz="2800" dirty="0">
              <a:cs typeface="Times New Roman" pitchFamily="18" charset="0"/>
            </a:endParaRPr>
          </a:p>
          <a:p>
            <a:pPr algn="ctr">
              <a:lnSpc>
                <a:spcPct val="90000"/>
              </a:lnSpc>
              <a:buFontTx/>
              <a:buNone/>
            </a:pPr>
            <a:endParaRPr lang="en-GB" sz="2400" dirty="0">
              <a:cs typeface="Times New Roman" pitchFamily="18" charset="0"/>
            </a:endParaRPr>
          </a:p>
          <a:p>
            <a:pPr algn="ctr">
              <a:lnSpc>
                <a:spcPct val="90000"/>
              </a:lnSpc>
              <a:buFontTx/>
              <a:buNone/>
            </a:pPr>
            <a:endParaRPr lang="en-GB" sz="2400" dirty="0">
              <a:cs typeface="Times New Roman" pitchFamily="18" charset="0"/>
            </a:endParaRPr>
          </a:p>
          <a:p>
            <a:pPr algn="ctr">
              <a:lnSpc>
                <a:spcPct val="90000"/>
              </a:lnSpc>
              <a:buFontTx/>
              <a:buNone/>
            </a:pPr>
            <a:r>
              <a:rPr lang="en-GB" sz="2400" dirty="0">
                <a:cs typeface="Times New Roman" pitchFamily="18" charset="0"/>
              </a:rPr>
              <a:t>9 </a:t>
            </a:r>
            <a:r>
              <a:rPr lang="en-GB" sz="2400" dirty="0" err="1">
                <a:cs typeface="Times New Roman" pitchFamily="18" charset="0"/>
              </a:rPr>
              <a:t>oktober</a:t>
            </a:r>
            <a:r>
              <a:rPr lang="en-GB" sz="2400" dirty="0">
                <a:cs typeface="Times New Roman" pitchFamily="18" charset="0"/>
              </a:rPr>
              <a:t> 2025</a:t>
            </a:r>
          </a:p>
          <a:p>
            <a:pPr algn="ctr">
              <a:lnSpc>
                <a:spcPct val="90000"/>
              </a:lnSpc>
              <a:buFontTx/>
              <a:buNone/>
            </a:pPr>
            <a:endParaRPr lang="en-GB" sz="2400" dirty="0">
              <a:cs typeface="Times New Roman" pitchFamily="18" charset="0"/>
            </a:endParaRPr>
          </a:p>
          <a:p>
            <a:pPr>
              <a:lnSpc>
                <a:spcPct val="90000"/>
              </a:lnSpc>
              <a:buFontTx/>
              <a:buNone/>
            </a:pPr>
            <a:endParaRPr lang="en-GB" sz="2400" dirty="0"/>
          </a:p>
        </p:txBody>
      </p:sp>
      <p:sp>
        <p:nvSpPr>
          <p:cNvPr id="2" name="Tijdelijke aanduiding voor dianummer 1">
            <a:extLst>
              <a:ext uri="{FF2B5EF4-FFF2-40B4-BE49-F238E27FC236}">
                <a16:creationId xmlns:a16="http://schemas.microsoft.com/office/drawing/2014/main" id="{D3BDEB02-D40F-9CFC-4D14-D871882D9921}"/>
              </a:ext>
            </a:extLst>
          </p:cNvPr>
          <p:cNvSpPr>
            <a:spLocks noGrp="1"/>
          </p:cNvSpPr>
          <p:nvPr>
            <p:ph type="sldNum" sz="quarter" idx="12"/>
          </p:nvPr>
        </p:nvSpPr>
        <p:spPr/>
        <p:txBody>
          <a:bodyPr/>
          <a:lstStyle/>
          <a:p>
            <a:pPr>
              <a:defRPr/>
            </a:pPr>
            <a:fld id="{6D349626-B2B1-49B4-A57E-0957402AA763}" type="slidenum">
              <a:rPr lang="nl-NL" smtClean="0"/>
              <a:pPr>
                <a:defRPr/>
              </a:pPr>
              <a:t>1</a:t>
            </a:fld>
            <a:endParaRPr lang="nl-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96068-E123-FF8D-2A8F-AD0EB372A55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6D04792D-E1DC-E5BE-8B8E-FFC512C60675}"/>
              </a:ext>
            </a:extLst>
          </p:cNvPr>
          <p:cNvSpPr>
            <a:spLocks noGrp="1" noChangeArrowheads="1"/>
          </p:cNvSpPr>
          <p:nvPr>
            <p:ph type="title"/>
          </p:nvPr>
        </p:nvSpPr>
        <p:spPr>
          <a:xfrm>
            <a:off x="330907" y="387072"/>
            <a:ext cx="8316924" cy="432594"/>
          </a:xfrm>
        </p:spPr>
        <p:txBody>
          <a:bodyPr>
            <a:normAutofit/>
          </a:bodyPr>
          <a:lstStyle/>
          <a:p>
            <a:r>
              <a:rPr lang="en-US" sz="2400" b="1" noProof="1"/>
              <a:t>belangrijke conclusies </a:t>
            </a:r>
            <a:r>
              <a:rPr lang="en-US" sz="2400" b="1" noProof="1">
                <a:solidFill>
                  <a:schemeClr val="accent2"/>
                </a:solidFill>
              </a:rPr>
              <a:t>samenwerkingsrelaties</a:t>
            </a:r>
          </a:p>
        </p:txBody>
      </p:sp>
      <p:sp>
        <p:nvSpPr>
          <p:cNvPr id="63493" name="Rectangle 5">
            <a:extLst>
              <a:ext uri="{FF2B5EF4-FFF2-40B4-BE49-F238E27FC236}">
                <a16:creationId xmlns:a16="http://schemas.microsoft.com/office/drawing/2014/main" id="{3A0FC03D-B2C5-25A9-1079-2E550141358E}"/>
              </a:ext>
            </a:extLst>
          </p:cNvPr>
          <p:cNvSpPr>
            <a:spLocks noGrp="1" noChangeArrowheads="1"/>
          </p:cNvSpPr>
          <p:nvPr>
            <p:ph idx="1"/>
          </p:nvPr>
        </p:nvSpPr>
        <p:spPr>
          <a:xfrm>
            <a:off x="342739" y="1124744"/>
            <a:ext cx="8458522" cy="5328320"/>
          </a:xfrm>
        </p:spPr>
        <p:txBody>
          <a:bodyPr>
            <a:normAutofit fontScale="85000" lnSpcReduction="20000"/>
          </a:bodyPr>
          <a:lstStyle/>
          <a:p>
            <a:pPr>
              <a:lnSpc>
                <a:spcPct val="115000"/>
              </a:lnSpc>
              <a:spcAft>
                <a:spcPts val="1000"/>
              </a:spcAft>
            </a:pPr>
            <a:r>
              <a:rPr lang="nl-NL" sz="2000" dirty="0">
                <a:latin typeface="Verdana" panose="020B0604030504040204" pitchFamily="34" charset="0"/>
                <a:ea typeface="Verdana" panose="020B0604030504040204" pitchFamily="34" charset="0"/>
                <a:cs typeface="Times New Roman" panose="02020603050405020304" pitchFamily="18" charset="0"/>
              </a:rPr>
              <a:t>provincies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werken i.h.a. veel samen </a:t>
            </a:r>
            <a:r>
              <a:rPr lang="nl-NL" sz="2000" dirty="0">
                <a:latin typeface="Verdana" panose="020B0604030504040204" pitchFamily="34" charset="0"/>
                <a:ea typeface="Verdana" panose="020B0604030504040204" pitchFamily="34" charset="0"/>
                <a:cs typeface="Times New Roman" panose="02020603050405020304" pitchFamily="18" charset="0"/>
              </a:rPr>
              <a:t>op kansrijke groeimarkten, vooral op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wetenschappelijk </a:t>
            </a:r>
            <a:r>
              <a:rPr lang="nl-NL" sz="2000" dirty="0">
                <a:latin typeface="Verdana" panose="020B0604030504040204" pitchFamily="34" charset="0"/>
                <a:ea typeface="Verdana" panose="020B0604030504040204" pitchFamily="34" charset="0"/>
                <a:cs typeface="Times New Roman" panose="02020603050405020304" pitchFamily="18" charset="0"/>
              </a:rPr>
              <a:t>maar ook op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technologisch </a:t>
            </a:r>
            <a:r>
              <a:rPr lang="nl-NL" sz="2000" dirty="0">
                <a:latin typeface="Verdana" panose="020B0604030504040204" pitchFamily="34" charset="0"/>
                <a:ea typeface="Verdana" panose="020B0604030504040204" pitchFamily="34" charset="0"/>
                <a:cs typeface="Times New Roman" panose="02020603050405020304" pitchFamily="18" charset="0"/>
              </a:rPr>
              <a:t>gebied. Voorbeelden: </a:t>
            </a:r>
            <a:r>
              <a:rPr lang="nl-NL" sz="2000" dirty="0" err="1">
                <a:latin typeface="Verdana" panose="020B0604030504040204" pitchFamily="34" charset="0"/>
                <a:ea typeface="Verdana" panose="020B0604030504040204" pitchFamily="34" charset="0"/>
                <a:cs typeface="Times New Roman" panose="02020603050405020304" pitchFamily="18" charset="0"/>
              </a:rPr>
              <a:t>fotonische</a:t>
            </a:r>
            <a:r>
              <a:rPr lang="nl-NL" sz="2000" dirty="0">
                <a:latin typeface="Verdana" panose="020B0604030504040204" pitchFamily="34" charset="0"/>
                <a:ea typeface="Verdana" panose="020B0604030504040204" pitchFamily="34" charset="0"/>
                <a:cs typeface="Times New Roman" panose="02020603050405020304" pitchFamily="18" charset="0"/>
              </a:rPr>
              <a:t> en analoge microchips (Noord-Brabant), alternatieve eiwitten (Gelderland)</a:t>
            </a:r>
          </a:p>
          <a:p>
            <a:pPr>
              <a:lnSpc>
                <a:spcPct val="115000"/>
              </a:lnSpc>
              <a:spcAft>
                <a:spcPts val="1000"/>
              </a:spcAft>
            </a:pPr>
            <a:r>
              <a:rPr lang="nl-NL" sz="2000" dirty="0">
                <a:latin typeface="Verdana" panose="020B0604030504040204" pitchFamily="34" charset="0"/>
                <a:ea typeface="Verdana" panose="020B0604030504040204" pitchFamily="34" charset="0"/>
                <a:cs typeface="Times New Roman" panose="02020603050405020304" pitchFamily="18" charset="0"/>
              </a:rPr>
              <a:t>meest intensieve samenwerking vindt voor veel kansrijke groeimarkten plaats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binnen provincie</a:t>
            </a:r>
            <a:r>
              <a:rPr lang="nl-NL" sz="2000" dirty="0">
                <a:latin typeface="Verdana" panose="020B0604030504040204" pitchFamily="34" charset="0"/>
                <a:ea typeface="Verdana" panose="020B0604030504040204" pitchFamily="34" charset="0"/>
                <a:cs typeface="Times New Roman" panose="02020603050405020304" pitchFamily="18" charset="0"/>
              </a:rPr>
              <a:t>, gevolgd door samenwerking met</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 provincies in Nederland</a:t>
            </a: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r>
              <a:rPr lang="nl-NL" sz="2000" dirty="0">
                <a:latin typeface="Verdana" panose="020B0604030504040204" pitchFamily="34" charset="0"/>
                <a:ea typeface="Verdana" panose="020B0604030504040204" pitchFamily="34" charset="0"/>
                <a:cs typeface="Times New Roman" panose="02020603050405020304" pitchFamily="18" charset="0"/>
              </a:rPr>
              <a:t>er wordt i.h.a. veel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minder samengewerkt met Europese regio's</a:t>
            </a:r>
            <a:r>
              <a:rPr lang="nl-NL" sz="2000" dirty="0">
                <a:latin typeface="Verdana" panose="020B0604030504040204" pitchFamily="34" charset="0"/>
                <a:ea typeface="Verdana" panose="020B0604030504040204" pitchFamily="34" charset="0"/>
                <a:cs typeface="Times New Roman" panose="02020603050405020304" pitchFamily="18" charset="0"/>
              </a:rPr>
              <a:t>, ook niet als die veel kunnen betekenen voor een kansrijke groeimarkt. Relevante, complementaire kennis die ontbreekt in de provincie maar elders in Europa wel aanwezig is, wordt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nauwelijks aangeboord</a:t>
            </a:r>
            <a:r>
              <a:rPr lang="nl-NL" sz="2000" dirty="0">
                <a:latin typeface="Verdana" panose="020B0604030504040204" pitchFamily="34" charset="0"/>
                <a:ea typeface="Verdana" panose="020B0604030504040204" pitchFamily="34" charset="0"/>
                <a:cs typeface="Times New Roman" panose="02020603050405020304" pitchFamily="18" charset="0"/>
              </a:rPr>
              <a:t>: dit lijkt een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gemiste kans</a:t>
            </a:r>
          </a:p>
          <a:p>
            <a:pPr>
              <a:lnSpc>
                <a:spcPct val="115000"/>
              </a:lnSpc>
              <a:spcAft>
                <a:spcPts val="1000"/>
              </a:spcAft>
            </a:pPr>
            <a:r>
              <a:rPr lang="nl-NL" sz="2000" dirty="0">
                <a:latin typeface="Verdana" panose="020B0604030504040204" pitchFamily="34" charset="0"/>
                <a:ea typeface="Verdana" panose="020B0604030504040204" pitchFamily="34" charset="0"/>
                <a:cs typeface="Times New Roman" panose="02020603050405020304" pitchFamily="18" charset="0"/>
              </a:rPr>
              <a:t>er wordt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niet of nauwelijks samengewerkt </a:t>
            </a:r>
            <a:r>
              <a:rPr lang="nl-NL" sz="2000" dirty="0">
                <a:latin typeface="Verdana" panose="020B0604030504040204" pitchFamily="34" charset="0"/>
                <a:ea typeface="Verdana" panose="020B0604030504040204" pitchFamily="34" charset="0"/>
                <a:cs typeface="Times New Roman" panose="02020603050405020304" pitchFamily="18" charset="0"/>
              </a:rPr>
              <a:t>door provincies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in veel kansrijke groeimarkten</a:t>
            </a:r>
            <a:r>
              <a:rPr lang="nl-NL" sz="2000" dirty="0">
                <a:latin typeface="Verdana" panose="020B0604030504040204" pitchFamily="34" charset="0"/>
                <a:ea typeface="Verdana" panose="020B0604030504040204" pitchFamily="34" charset="0"/>
                <a:cs typeface="Times New Roman" panose="02020603050405020304" pitchFamily="18" charset="0"/>
              </a:rPr>
              <a:t>: voorbeelden van dergelijk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onbenut potentieel </a:t>
            </a:r>
            <a:r>
              <a:rPr lang="nl-NL" sz="2000" dirty="0">
                <a:latin typeface="Verdana" panose="020B0604030504040204" pitchFamily="34" charset="0"/>
                <a:ea typeface="Verdana" panose="020B0604030504040204" pitchFamily="34" charset="0"/>
                <a:cs typeface="Times New Roman" panose="02020603050405020304" pitchFamily="18" charset="0"/>
              </a:rPr>
              <a:t>zijn</a:t>
            </a:r>
            <a:r>
              <a:rPr lang="fr-FR" sz="2000" dirty="0">
                <a:latin typeface="Verdana" panose="020B0604030504040204" pitchFamily="34" charset="0"/>
                <a:ea typeface="Verdana" panose="020B0604030504040204" pitchFamily="34" charset="0"/>
                <a:cs typeface="Times New Roman" panose="02020603050405020304" pitchFamily="18" charset="0"/>
              </a:rPr>
              <a:t> quantum </a:t>
            </a:r>
            <a:r>
              <a:rPr lang="fr-FR" sz="2000" dirty="0" err="1">
                <a:latin typeface="Verdana" panose="020B0604030504040204" pitchFamily="34" charset="0"/>
                <a:ea typeface="Verdana" panose="020B0604030504040204" pitchFamily="34" charset="0"/>
                <a:cs typeface="Times New Roman" panose="02020603050405020304" pitchFamily="18" charset="0"/>
              </a:rPr>
              <a:t>computing</a:t>
            </a:r>
            <a:r>
              <a:rPr lang="fr-FR" sz="2000" dirty="0">
                <a:latin typeface="Verdana" panose="020B0604030504040204" pitchFamily="34" charset="0"/>
                <a:ea typeface="Verdana" panose="020B0604030504040204" pitchFamily="34" charset="0"/>
                <a:cs typeface="Times New Roman" panose="02020603050405020304" pitchFamily="18" charset="0"/>
              </a:rPr>
              <a:t> (</a:t>
            </a:r>
            <a:r>
              <a:rPr lang="fr-FR" sz="2000" dirty="0" err="1">
                <a:latin typeface="Verdana" panose="020B0604030504040204" pitchFamily="34" charset="0"/>
                <a:ea typeface="Verdana" panose="020B0604030504040204" pitchFamily="34" charset="0"/>
                <a:cs typeface="Times New Roman" panose="02020603050405020304" pitchFamily="18" charset="0"/>
              </a:rPr>
              <a:t>Zuid</a:t>
            </a:r>
            <a:r>
              <a:rPr lang="fr-FR" sz="2000" dirty="0">
                <a:latin typeface="Verdana" panose="020B0604030504040204" pitchFamily="34" charset="0"/>
                <a:ea typeface="Verdana" panose="020B0604030504040204" pitchFamily="34" charset="0"/>
                <a:cs typeface="Times New Roman" panose="02020603050405020304" pitchFamily="18" charset="0"/>
              </a:rPr>
              <a:t>-Holland), </a:t>
            </a:r>
            <a:r>
              <a:rPr lang="fr-FR" sz="2000" dirty="0" err="1">
                <a:latin typeface="Verdana" panose="020B0604030504040204" pitchFamily="34" charset="0"/>
                <a:ea typeface="Verdana" panose="020B0604030504040204" pitchFamily="34" charset="0"/>
                <a:cs typeface="Times New Roman" panose="02020603050405020304" pitchFamily="18" charset="0"/>
              </a:rPr>
              <a:t>bedrijfssoftware</a:t>
            </a:r>
            <a:r>
              <a:rPr lang="fr-FR" sz="2000" dirty="0">
                <a:latin typeface="Verdana" panose="020B0604030504040204" pitchFamily="34" charset="0"/>
                <a:ea typeface="Verdana" panose="020B0604030504040204" pitchFamily="34" charset="0"/>
                <a:cs typeface="Times New Roman" panose="02020603050405020304" pitchFamily="18" charset="0"/>
              </a:rPr>
              <a:t>-as-a-service (Noord-Holland), </a:t>
            </a:r>
            <a:r>
              <a:rPr lang="fr-FR" sz="2000" dirty="0" err="1">
                <a:latin typeface="Verdana" panose="020B0604030504040204" pitchFamily="34" charset="0"/>
                <a:ea typeface="Verdana" panose="020B0604030504040204" pitchFamily="34" charset="0"/>
                <a:cs typeface="Times New Roman" panose="02020603050405020304" pitchFamily="18" charset="0"/>
              </a:rPr>
              <a:t>medtech</a:t>
            </a:r>
            <a:r>
              <a:rPr lang="fr-FR" sz="2000" dirty="0">
                <a:latin typeface="Verdana" panose="020B0604030504040204" pitchFamily="34" charset="0"/>
                <a:ea typeface="Verdana" panose="020B0604030504040204" pitchFamily="34" charset="0"/>
                <a:cs typeface="Times New Roman" panose="02020603050405020304" pitchFamily="18" charset="0"/>
              </a:rPr>
              <a:t> (Noord-Brabant), </a:t>
            </a:r>
            <a:r>
              <a:rPr lang="fr-FR" sz="2000" dirty="0" err="1">
                <a:latin typeface="Verdana" panose="020B0604030504040204" pitchFamily="34" charset="0"/>
                <a:ea typeface="Verdana" panose="020B0604030504040204" pitchFamily="34" charset="0"/>
                <a:cs typeface="Times New Roman" panose="02020603050405020304" pitchFamily="18" charset="0"/>
              </a:rPr>
              <a:t>doelgerichte</a:t>
            </a:r>
            <a:r>
              <a:rPr lang="fr-FR" sz="2000" dirty="0">
                <a:latin typeface="Verdana" panose="020B0604030504040204" pitchFamily="34" charset="0"/>
                <a:ea typeface="Verdana" panose="020B0604030504040204" pitchFamily="34" charset="0"/>
                <a:cs typeface="Times New Roman" panose="02020603050405020304" pitchFamily="18" charset="0"/>
              </a:rPr>
              <a:t> </a:t>
            </a:r>
            <a:r>
              <a:rPr lang="fr-FR" sz="2000" dirty="0" err="1">
                <a:latin typeface="Verdana" panose="020B0604030504040204" pitchFamily="34" charset="0"/>
                <a:ea typeface="Verdana" panose="020B0604030504040204" pitchFamily="34" charset="0"/>
                <a:cs typeface="Times New Roman" panose="02020603050405020304" pitchFamily="18" charset="0"/>
              </a:rPr>
              <a:t>voeding</a:t>
            </a:r>
            <a:r>
              <a:rPr lang="fr-FR" sz="2000" dirty="0">
                <a:latin typeface="Verdana" panose="020B0604030504040204" pitchFamily="34" charset="0"/>
                <a:ea typeface="Verdana" panose="020B0604030504040204" pitchFamily="34" charset="0"/>
                <a:cs typeface="Times New Roman" panose="02020603050405020304" pitchFamily="18" charset="0"/>
              </a:rPr>
              <a:t> (Noord-Holland)</a:t>
            </a: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32B6397C-5632-2A7C-9CB7-8AEE01C20E89}"/>
              </a:ext>
            </a:extLst>
          </p:cNvPr>
          <p:cNvSpPr>
            <a:spLocks noGrp="1"/>
          </p:cNvSpPr>
          <p:nvPr>
            <p:ph type="sldNum" sz="quarter" idx="12"/>
          </p:nvPr>
        </p:nvSpPr>
        <p:spPr/>
        <p:txBody>
          <a:bodyPr/>
          <a:lstStyle/>
          <a:p>
            <a:pPr>
              <a:defRPr/>
            </a:pPr>
            <a:fld id="{6D349626-B2B1-49B4-A57E-0957402AA763}" type="slidenum">
              <a:rPr lang="nl-NL" smtClean="0"/>
              <a:pPr>
                <a:defRPr/>
              </a:pPr>
              <a:t>10</a:t>
            </a:fld>
            <a:endParaRPr lang="nl-NL"/>
          </a:p>
        </p:txBody>
      </p:sp>
    </p:spTree>
    <p:extLst>
      <p:ext uri="{BB962C8B-B14F-4D97-AF65-F5344CB8AC3E}">
        <p14:creationId xmlns:p14="http://schemas.microsoft.com/office/powerpoint/2010/main" val="3527695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AA62-F8C4-CE09-7C38-F28E9B2CDB72}"/>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AE5D8B2B-E9AB-BA2D-3E73-4243C64C61A1}"/>
              </a:ext>
            </a:extLst>
          </p:cNvPr>
          <p:cNvSpPr>
            <a:spLocks noGrp="1" noChangeArrowheads="1"/>
          </p:cNvSpPr>
          <p:nvPr>
            <p:ph type="title"/>
          </p:nvPr>
        </p:nvSpPr>
        <p:spPr>
          <a:xfrm>
            <a:off x="755576" y="764704"/>
            <a:ext cx="8050461" cy="104507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Limburg: </a:t>
            </a:r>
            <a:r>
              <a:rPr lang="en-US" sz="2400" dirty="0" err="1">
                <a:solidFill>
                  <a:schemeClr val="accent2"/>
                </a:solidFill>
              </a:rPr>
              <a:t>duurzam</a:t>
            </a:r>
            <a:r>
              <a:rPr lang="nb-NO" sz="2400" b="0" i="0" u="none" strike="noStrike" kern="1200" dirty="0">
                <a:solidFill>
                  <a:schemeClr val="accent2"/>
                </a:solidFill>
                <a:effectLst/>
                <a:latin typeface="+mn-lt"/>
                <a:ea typeface="+mn-ea"/>
                <a:cs typeface="+mn-cs"/>
              </a:rPr>
              <a:t>e materialen</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EB62CCEF-D30C-B2B7-8933-E98DD9E61D28}"/>
              </a:ext>
            </a:extLst>
          </p:cNvPr>
          <p:cNvSpPr txBox="1"/>
          <p:nvPr/>
        </p:nvSpPr>
        <p:spPr>
          <a:xfrm>
            <a:off x="2195736" y="6334780"/>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https://www.paballand.com/asg/ez/maps/growth/regpat/limburg-sustainable-materials.html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144B803-5C27-D625-8867-56E85C893E32}"/>
              </a:ext>
            </a:extLst>
          </p:cNvPr>
          <p:cNvPicPr>
            <a:picLocks noChangeAspect="1"/>
          </p:cNvPicPr>
          <p:nvPr/>
        </p:nvPicPr>
        <p:blipFill>
          <a:blip r:embed="rId3"/>
          <a:stretch>
            <a:fillRect/>
          </a:stretch>
        </p:blipFill>
        <p:spPr>
          <a:xfrm>
            <a:off x="1547665" y="1052736"/>
            <a:ext cx="6624736" cy="5282044"/>
          </a:xfrm>
          <a:prstGeom prst="rect">
            <a:avLst/>
          </a:prstGeom>
        </p:spPr>
      </p:pic>
      <p:sp>
        <p:nvSpPr>
          <p:cNvPr id="2" name="Tijdelijke aanduiding voor dianummer 1">
            <a:extLst>
              <a:ext uri="{FF2B5EF4-FFF2-40B4-BE49-F238E27FC236}">
                <a16:creationId xmlns:a16="http://schemas.microsoft.com/office/drawing/2014/main" id="{B511FF61-3DA3-402A-B452-4D328B9A0B72}"/>
              </a:ext>
            </a:extLst>
          </p:cNvPr>
          <p:cNvSpPr>
            <a:spLocks noGrp="1"/>
          </p:cNvSpPr>
          <p:nvPr>
            <p:ph type="sldNum" sz="quarter" idx="12"/>
          </p:nvPr>
        </p:nvSpPr>
        <p:spPr/>
        <p:txBody>
          <a:bodyPr/>
          <a:lstStyle/>
          <a:p>
            <a:pPr>
              <a:defRPr/>
            </a:pPr>
            <a:fld id="{6D349626-B2B1-49B4-A57E-0957402AA763}" type="slidenum">
              <a:rPr lang="nl-NL" smtClean="0"/>
              <a:pPr>
                <a:defRPr/>
              </a:pPr>
              <a:t>100</a:t>
            </a:fld>
            <a:endParaRPr lang="nl-NL"/>
          </a:p>
        </p:txBody>
      </p:sp>
    </p:spTree>
    <p:extLst>
      <p:ext uri="{BB962C8B-B14F-4D97-AF65-F5344CB8AC3E}">
        <p14:creationId xmlns:p14="http://schemas.microsoft.com/office/powerpoint/2010/main" val="4235535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EBF0-F5AA-EF72-2EB9-DA0BAABE79E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EB88992-3903-3CEF-8A18-DA9F63AE4F75}"/>
              </a:ext>
            </a:extLst>
          </p:cNvPr>
          <p:cNvSpPr>
            <a:spLocks noGrp="1" noChangeArrowheads="1"/>
          </p:cNvSpPr>
          <p:nvPr>
            <p:ph type="title"/>
          </p:nvPr>
        </p:nvSpPr>
        <p:spPr>
          <a:xfrm>
            <a:off x="345099" y="76470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Limburg</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duurzame materialen </a:t>
            </a:r>
            <a:r>
              <a:rPr lang="nl-NL" sz="2400" dirty="0">
                <a:solidFill>
                  <a:schemeClr val="tx1"/>
                </a:solidFill>
              </a:rPr>
              <a:t>(RD 58/11)</a:t>
            </a: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6E60035A-998C-34A7-396B-6DD114D086B6}"/>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E5061B89-7E41-8658-FB8A-5EC5853D4588}"/>
              </a:ext>
            </a:extLst>
          </p:cNvPr>
          <p:cNvGraphicFramePr>
            <a:graphicFrameLocks noGrp="1"/>
          </p:cNvGraphicFramePr>
          <p:nvPr>
            <p:extLst>
              <p:ext uri="{D42A27DB-BD31-4B8C-83A1-F6EECF244321}">
                <p14:modId xmlns:p14="http://schemas.microsoft.com/office/powerpoint/2010/main" val="1737657126"/>
              </p:ext>
            </p:extLst>
          </p:nvPr>
        </p:nvGraphicFramePr>
        <p:xfrm>
          <a:off x="152636" y="1196752"/>
          <a:ext cx="8838728" cy="4320480"/>
        </p:xfrm>
        <a:graphic>
          <a:graphicData uri="http://schemas.openxmlformats.org/drawingml/2006/table">
            <a:tbl>
              <a:tblPr firstRow="1" firstCol="1" bandRow="1"/>
              <a:tblGrid>
                <a:gridCol w="1531649">
                  <a:extLst>
                    <a:ext uri="{9D8B030D-6E8A-4147-A177-3AD203B41FA5}">
                      <a16:colId xmlns:a16="http://schemas.microsoft.com/office/drawing/2014/main" val="3479588183"/>
                    </a:ext>
                  </a:extLst>
                </a:gridCol>
                <a:gridCol w="1338209">
                  <a:extLst>
                    <a:ext uri="{9D8B030D-6E8A-4147-A177-3AD203B41FA5}">
                      <a16:colId xmlns:a16="http://schemas.microsoft.com/office/drawing/2014/main" val="3993141458"/>
                    </a:ext>
                  </a:extLst>
                </a:gridCol>
                <a:gridCol w="1267777">
                  <a:extLst>
                    <a:ext uri="{9D8B030D-6E8A-4147-A177-3AD203B41FA5}">
                      <a16:colId xmlns:a16="http://schemas.microsoft.com/office/drawing/2014/main" val="1921201712"/>
                    </a:ext>
                  </a:extLst>
                </a:gridCol>
                <a:gridCol w="1672174">
                  <a:extLst>
                    <a:ext uri="{9D8B030D-6E8A-4147-A177-3AD203B41FA5}">
                      <a16:colId xmlns:a16="http://schemas.microsoft.com/office/drawing/2014/main" val="2061814644"/>
                    </a:ext>
                  </a:extLst>
                </a:gridCol>
                <a:gridCol w="1591727">
                  <a:extLst>
                    <a:ext uri="{9D8B030D-6E8A-4147-A177-3AD203B41FA5}">
                      <a16:colId xmlns:a16="http://schemas.microsoft.com/office/drawing/2014/main" val="3166491861"/>
                    </a:ext>
                  </a:extLst>
                </a:gridCol>
                <a:gridCol w="1437192">
                  <a:extLst>
                    <a:ext uri="{9D8B030D-6E8A-4147-A177-3AD203B41FA5}">
                      <a16:colId xmlns:a16="http://schemas.microsoft.com/office/drawing/2014/main" val="110501899"/>
                    </a:ext>
                  </a:extLst>
                </a:gridCol>
              </a:tblGrid>
              <a:tr h="1141481">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26518">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26518">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445435">
                <a:tc>
                  <a:txBody>
                    <a:bodyPr/>
                    <a:lstStyle/>
                    <a:p>
                      <a:pPr algn="l" fontAlgn="b"/>
                      <a:r>
                        <a:rPr lang="en-US" sz="1200" b="0" i="0" u="none" strike="noStrike" dirty="0">
                          <a:solidFill>
                            <a:srgbClr val="000000"/>
                          </a:solidFill>
                          <a:effectLst/>
                          <a:latin typeface="+mn-lt"/>
                        </a:rPr>
                        <a:t>Tees Valley &amp; Durham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26518">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26518">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26518">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34192">
                <a:tc>
                  <a:txBody>
                    <a:bodyPr/>
                    <a:lstStyle/>
                    <a:p>
                      <a:pPr algn="l" fontAlgn="b"/>
                      <a:r>
                        <a:rPr lang="nb-NO" sz="1200" b="0" i="0" u="none" strike="noStrike" dirty="0">
                          <a:solidFill>
                            <a:srgbClr val="000000"/>
                          </a:solidFill>
                          <a:effectLst/>
                          <a:latin typeface="+mn-lt"/>
                        </a:rPr>
                        <a:t>Detmold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14</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26518">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26518">
                <a:tc>
                  <a:txBody>
                    <a:bodyPr/>
                    <a:lstStyle/>
                    <a:p>
                      <a:pPr algn="l" fontAlgn="b"/>
                      <a:r>
                        <a:rPr lang="nb-NO" sz="1200" b="0" i="0" u="none" strike="noStrike" dirty="0">
                          <a:solidFill>
                            <a:srgbClr val="000000"/>
                          </a:solidFill>
                          <a:effectLst/>
                          <a:latin typeface="+mn-lt"/>
                        </a:rPr>
                        <a:t>Hannover</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Dusseldorf</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26518">
                <a:tc>
                  <a:txBody>
                    <a:bodyPr/>
                    <a:lstStyle/>
                    <a:p>
                      <a:pPr algn="l" fontAlgn="b"/>
                      <a:r>
                        <a:rPr lang="nb-NO" sz="1200" b="0" i="0" u="none" strike="noStrike" dirty="0">
                          <a:solidFill>
                            <a:srgbClr val="000000"/>
                          </a:solidFill>
                          <a:effectLst/>
                          <a:latin typeface="+mn-lt"/>
                        </a:rPr>
                        <a:t>Stående­ </a:t>
                      </a:r>
                      <a:r>
                        <a:rPr lang="nb-NO" sz="1200" b="0" i="0" u="none" strike="noStrike" dirty="0" err="1">
                          <a:solidFill>
                            <a:srgbClr val="000000"/>
                          </a:solidFill>
                          <a:effectLst/>
                          <a:latin typeface="+mn-lt"/>
                        </a:rPr>
                        <a:t>Äœechy</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(BE)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26518">
                <a:tc>
                  <a:txBody>
                    <a:bodyPr/>
                    <a:lstStyle/>
                    <a:p>
                      <a:pPr algn="l" fontAlgn="b"/>
                      <a:r>
                        <a:rPr lang="nb-NO" sz="1200" b="0" i="0" u="none" strike="noStrike" dirty="0" err="1">
                          <a:solidFill>
                            <a:srgbClr val="000000"/>
                          </a:solidFill>
                          <a:effectLst/>
                          <a:latin typeface="+mn-lt"/>
                        </a:rPr>
                        <a:t>Nordwestschweiz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26518">
                <a:tc>
                  <a:txBody>
                    <a:bodyPr/>
                    <a:lstStyle/>
                    <a:p>
                      <a:pPr algn="l" fontAlgn="b"/>
                      <a:r>
                        <a:rPr lang="nb-NO" sz="1200" b="0" i="0" u="none" strike="noStrike" dirty="0">
                          <a:solidFill>
                            <a:srgbClr val="000000"/>
                          </a:solidFill>
                          <a:effectLst/>
                          <a:latin typeface="+mn-lt"/>
                        </a:rPr>
                        <a:t>Oberösterreich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Pais Vasco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4192">
                <a:tc>
                  <a:txBody>
                    <a:bodyPr/>
                    <a:lstStyle/>
                    <a:p>
                      <a:pPr algn="l" fontAlgn="b"/>
                      <a:r>
                        <a:rPr lang="nb-NO" sz="1200" b="0" i="0" u="none" strike="noStrike" dirty="0">
                          <a:solidFill>
                            <a:srgbClr val="000000"/>
                          </a:solidFill>
                          <a:effectLst/>
                          <a:latin typeface="+mn-lt"/>
                        </a:rPr>
                        <a:t>Antwerpen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21</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A7A451D4-C6D5-B11B-297F-91E992AA3050}"/>
              </a:ext>
            </a:extLst>
          </p:cNvPr>
          <p:cNvSpPr>
            <a:spLocks noGrp="1"/>
          </p:cNvSpPr>
          <p:nvPr>
            <p:ph type="sldNum" sz="quarter" idx="12"/>
          </p:nvPr>
        </p:nvSpPr>
        <p:spPr/>
        <p:txBody>
          <a:bodyPr/>
          <a:lstStyle/>
          <a:p>
            <a:pPr>
              <a:defRPr/>
            </a:pPr>
            <a:fld id="{6D349626-B2B1-49B4-A57E-0957402AA763}" type="slidenum">
              <a:rPr lang="nl-NL" smtClean="0"/>
              <a:pPr>
                <a:defRPr/>
              </a:pPr>
              <a:t>101</a:t>
            </a:fld>
            <a:endParaRPr lang="nl-NL"/>
          </a:p>
        </p:txBody>
      </p:sp>
    </p:spTree>
    <p:extLst>
      <p:ext uri="{BB962C8B-B14F-4D97-AF65-F5344CB8AC3E}">
        <p14:creationId xmlns:p14="http://schemas.microsoft.com/office/powerpoint/2010/main" val="1860332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9AEEA-34D1-2CB9-7064-939DA9EB1BF5}"/>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D8606431-C5C5-806C-2B59-B70A6B7E0F33}"/>
              </a:ext>
            </a:extLst>
          </p:cNvPr>
          <p:cNvSpPr>
            <a:spLocks noGrp="1" noChangeArrowheads="1"/>
          </p:cNvSpPr>
          <p:nvPr>
            <p:ph type="title"/>
          </p:nvPr>
        </p:nvSpPr>
        <p:spPr>
          <a:xfrm>
            <a:off x="755576" y="764704"/>
            <a:ext cx="8050461" cy="104507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Limburg: </a:t>
            </a:r>
            <a:r>
              <a:rPr lang="en-US" sz="2400" dirty="0" err="1">
                <a:solidFill>
                  <a:schemeClr val="accent2"/>
                </a:solidFill>
              </a:rPr>
              <a:t>alternatie</a:t>
            </a:r>
            <a:r>
              <a:rPr lang="nb-NO" sz="2400" b="0" i="0" u="none" strike="noStrike" kern="1200" dirty="0">
                <a:solidFill>
                  <a:schemeClr val="accent2"/>
                </a:solidFill>
                <a:effectLst/>
                <a:latin typeface="+mn-lt"/>
                <a:ea typeface="+mn-ea"/>
                <a:cs typeface="+mn-cs"/>
              </a:rPr>
              <a:t>ve eiwitten</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672D7315-E89E-5879-D870-D622A3313AE5}"/>
              </a:ext>
            </a:extLst>
          </p:cNvPr>
          <p:cNvSpPr txBox="1"/>
          <p:nvPr/>
        </p:nvSpPr>
        <p:spPr>
          <a:xfrm>
            <a:off x="1907704" y="6334780"/>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https://www.paballand.com/asg/ez/maps/growth/regpat/limburg-alternative-proteins.html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1965279-B543-A641-F71D-DF9AEA8176B4}"/>
              </a:ext>
            </a:extLst>
          </p:cNvPr>
          <p:cNvPicPr>
            <a:picLocks noChangeAspect="1"/>
          </p:cNvPicPr>
          <p:nvPr/>
        </p:nvPicPr>
        <p:blipFill>
          <a:blip r:embed="rId3"/>
          <a:stretch>
            <a:fillRect/>
          </a:stretch>
        </p:blipFill>
        <p:spPr>
          <a:xfrm>
            <a:off x="1403648" y="908720"/>
            <a:ext cx="6624736" cy="5426060"/>
          </a:xfrm>
          <a:prstGeom prst="rect">
            <a:avLst/>
          </a:prstGeom>
        </p:spPr>
      </p:pic>
      <p:sp>
        <p:nvSpPr>
          <p:cNvPr id="2" name="Tijdelijke aanduiding voor dianummer 1">
            <a:extLst>
              <a:ext uri="{FF2B5EF4-FFF2-40B4-BE49-F238E27FC236}">
                <a16:creationId xmlns:a16="http://schemas.microsoft.com/office/drawing/2014/main" id="{97E08B2C-C948-A75A-A9E6-4A111CE6F75E}"/>
              </a:ext>
            </a:extLst>
          </p:cNvPr>
          <p:cNvSpPr>
            <a:spLocks noGrp="1"/>
          </p:cNvSpPr>
          <p:nvPr>
            <p:ph type="sldNum" sz="quarter" idx="12"/>
          </p:nvPr>
        </p:nvSpPr>
        <p:spPr/>
        <p:txBody>
          <a:bodyPr/>
          <a:lstStyle/>
          <a:p>
            <a:pPr>
              <a:defRPr/>
            </a:pPr>
            <a:fld id="{6D349626-B2B1-49B4-A57E-0957402AA763}" type="slidenum">
              <a:rPr lang="nl-NL" smtClean="0"/>
              <a:pPr>
                <a:defRPr/>
              </a:pPr>
              <a:t>102</a:t>
            </a:fld>
            <a:endParaRPr lang="nl-NL"/>
          </a:p>
        </p:txBody>
      </p:sp>
    </p:spTree>
    <p:extLst>
      <p:ext uri="{BB962C8B-B14F-4D97-AF65-F5344CB8AC3E}">
        <p14:creationId xmlns:p14="http://schemas.microsoft.com/office/powerpoint/2010/main" val="7798783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8F88D-2D5E-F25A-AFCA-0710AE3B41F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58394CC-C689-78B1-D817-90F8A7AACED4}"/>
              </a:ext>
            </a:extLst>
          </p:cNvPr>
          <p:cNvSpPr>
            <a:spLocks noGrp="1" noChangeArrowheads="1"/>
          </p:cNvSpPr>
          <p:nvPr>
            <p:ph type="title"/>
          </p:nvPr>
        </p:nvSpPr>
        <p:spPr>
          <a:xfrm>
            <a:off x="344136" y="866655"/>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Limburg</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alternatieve eiwitten </a:t>
            </a:r>
            <a:r>
              <a:rPr lang="nl-NL" sz="2400" dirty="0">
                <a:solidFill>
                  <a:schemeClr val="tx1"/>
                </a:solidFill>
              </a:rPr>
              <a:t>(RD 56/30)</a:t>
            </a: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D84FAD59-A545-369A-60B2-69823B08D255}"/>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92BDA0A-9986-2E83-0070-12FD6D60FAFF}"/>
              </a:ext>
            </a:extLst>
          </p:cNvPr>
          <p:cNvGraphicFramePr>
            <a:graphicFrameLocks noGrp="1"/>
          </p:cNvGraphicFramePr>
          <p:nvPr>
            <p:extLst>
              <p:ext uri="{D42A27DB-BD31-4B8C-83A1-F6EECF244321}">
                <p14:modId xmlns:p14="http://schemas.microsoft.com/office/powerpoint/2010/main" val="1144921613"/>
              </p:ext>
            </p:extLst>
          </p:nvPr>
        </p:nvGraphicFramePr>
        <p:xfrm>
          <a:off x="53752" y="1044668"/>
          <a:ext cx="9036496" cy="4926565"/>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1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Galicia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100" b="0" i="0" u="none" strike="noStrike" dirty="0">
                          <a:solidFill>
                            <a:srgbClr val="000000"/>
                          </a:solidFill>
                          <a:effectLst/>
                          <a:latin typeface="+mn-lt"/>
                        </a:rPr>
                        <a:t>Wien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Koln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100" b="0" i="0" u="none" strike="noStrike" dirty="0" err="1">
                          <a:solidFill>
                            <a:srgbClr val="000000"/>
                          </a:solidFill>
                          <a:effectLst/>
                          <a:latin typeface="+mn-lt"/>
                        </a:rPr>
                        <a:t>Zentralschweiz</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mn-lt"/>
                        </a:rPr>
                        <a:t>Berkshire, Bucking &amp; Oxfordshire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1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100" b="0" i="0" u="none" strike="noStrike" dirty="0" err="1">
                          <a:solidFill>
                            <a:srgbClr val="000000"/>
                          </a:solidFill>
                          <a:effectLst/>
                          <a:latin typeface="+mn-lt"/>
                        </a:rPr>
                        <a:t>Oberbayern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100" b="0" i="0" u="none" strike="noStrike" dirty="0" err="1">
                          <a:solidFill>
                            <a:srgbClr val="000000"/>
                          </a:solidFill>
                          <a:effectLst/>
                          <a:latin typeface="+mn-lt"/>
                        </a:rPr>
                        <a:t>Nordwestschweiz</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fr-FR" sz="1100" b="0" i="0" u="none" strike="noStrike" dirty="0">
                          <a:solidFill>
                            <a:srgbClr val="000000"/>
                          </a:solidFill>
                          <a:effectLst/>
                          <a:latin typeface="+mn-lt"/>
                        </a:rPr>
                        <a:t>Région </a:t>
                      </a:r>
                      <a:r>
                        <a:rPr lang="fr-FR" sz="1100" b="0" i="0" u="none" strike="noStrike" dirty="0" err="1">
                          <a:solidFill>
                            <a:srgbClr val="000000"/>
                          </a:solidFill>
                          <a:effectLst/>
                          <a:latin typeface="+mn-lt"/>
                        </a:rPr>
                        <a:t>lÃmanique</a:t>
                      </a:r>
                      <a:endParaRPr lang="fr-FR"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Liège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en-US" sz="1100" b="0" i="0" u="none" strike="noStrike" dirty="0">
                          <a:solidFill>
                            <a:srgbClr val="000000"/>
                          </a:solidFill>
                          <a:effectLst/>
                          <a:latin typeface="+mn-lt"/>
                        </a:rPr>
                        <a:t>Berkshire, Bucking &amp; Oxford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Oost-Vlaanderen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r>
                        <a:rPr lang="nb-NO" sz="1100" b="0" i="0" u="none" strike="noStrike" dirty="0" err="1">
                          <a:solidFill>
                            <a:srgbClr val="000000"/>
                          </a:solidFill>
                          <a:effectLst/>
                          <a:latin typeface="+mn-lt"/>
                        </a:rPr>
                        <a:t>Cataluna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Nord-Vest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60</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1387DC5F-8B5E-9214-051F-F0BE489F0EBF}"/>
              </a:ext>
            </a:extLst>
          </p:cNvPr>
          <p:cNvSpPr>
            <a:spLocks noGrp="1"/>
          </p:cNvSpPr>
          <p:nvPr>
            <p:ph type="sldNum" sz="quarter" idx="12"/>
          </p:nvPr>
        </p:nvSpPr>
        <p:spPr/>
        <p:txBody>
          <a:bodyPr/>
          <a:lstStyle/>
          <a:p>
            <a:pPr>
              <a:defRPr/>
            </a:pPr>
            <a:fld id="{6D349626-B2B1-49B4-A57E-0957402AA763}" type="slidenum">
              <a:rPr lang="nl-NL" smtClean="0"/>
              <a:pPr>
                <a:defRPr/>
              </a:pPr>
              <a:t>103</a:t>
            </a:fld>
            <a:endParaRPr lang="nl-NL"/>
          </a:p>
        </p:txBody>
      </p:sp>
    </p:spTree>
    <p:extLst>
      <p:ext uri="{BB962C8B-B14F-4D97-AF65-F5344CB8AC3E}">
        <p14:creationId xmlns:p14="http://schemas.microsoft.com/office/powerpoint/2010/main" val="33440943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9DD0-C14A-7CF2-DED6-9D2D269BBE5A}"/>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B3F14D6-2314-BA0B-BFA8-C78C86B4E914}"/>
              </a:ext>
            </a:extLst>
          </p:cNvPr>
          <p:cNvSpPr>
            <a:spLocks noGrp="1" noChangeArrowheads="1"/>
          </p:cNvSpPr>
          <p:nvPr>
            <p:ph type="title"/>
          </p:nvPr>
        </p:nvSpPr>
        <p:spPr>
          <a:xfrm>
            <a:off x="755576" y="1574074"/>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t>
            </a:r>
            <a:r>
              <a:rPr lang="nb-NO" sz="2400" kern="1200" dirty="0">
                <a:solidFill>
                  <a:schemeClr val="accent2"/>
                </a:solidFill>
                <a:latin typeface="+mn-lt"/>
                <a:ea typeface="+mn-ea"/>
                <a:cs typeface="+mn-cs"/>
              </a:rPr>
              <a:t>m</a:t>
            </a:r>
            <a:r>
              <a:rPr lang="nb-NO" sz="2400" b="0" i="0" u="none" strike="noStrike" kern="1200" dirty="0">
                <a:solidFill>
                  <a:schemeClr val="accent2"/>
                </a:solidFill>
                <a:effectLst/>
                <a:latin typeface="+mn-lt"/>
                <a:ea typeface="+mn-ea"/>
                <a:cs typeface="+mn-cs"/>
              </a:rPr>
              <a:t>ed</a:t>
            </a:r>
            <a:r>
              <a:rPr lang="nb-NO" sz="2400" kern="1200" dirty="0">
                <a:solidFill>
                  <a:schemeClr val="accent2"/>
                </a:solidFill>
                <a:latin typeface="+mn-lt"/>
                <a:ea typeface="+mn-ea"/>
                <a:cs typeface="+mn-cs"/>
              </a:rPr>
              <a:t>t</a:t>
            </a:r>
            <a:r>
              <a:rPr lang="nb-NO" sz="2400" b="0" i="0" u="none" strike="noStrike" kern="1200" dirty="0">
                <a:solidFill>
                  <a:schemeClr val="accent2"/>
                </a:solidFill>
                <a:effectLst/>
                <a:latin typeface="+mn-lt"/>
                <a:ea typeface="+mn-ea"/>
                <a:cs typeface="+mn-cs"/>
              </a:rPr>
              <a:t>ech</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643D370D-E048-514D-BAF1-83E246EFA9E7}"/>
              </a:ext>
            </a:extLst>
          </p:cNvPr>
          <p:cNvSpPr txBox="1"/>
          <p:nvPr/>
        </p:nvSpPr>
        <p:spPr>
          <a:xfrm>
            <a:off x="2051720" y="6334780"/>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https://www.paballand.com/asg/ez/maps/growth/regpat/noord-brabant-medical-imaging.html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5789BC1-DE0F-81ED-3175-228A693A9118}"/>
              </a:ext>
            </a:extLst>
          </p:cNvPr>
          <p:cNvPicPr>
            <a:picLocks noChangeAspect="1"/>
          </p:cNvPicPr>
          <p:nvPr/>
        </p:nvPicPr>
        <p:blipFill>
          <a:blip r:embed="rId3"/>
          <a:stretch>
            <a:fillRect/>
          </a:stretch>
        </p:blipFill>
        <p:spPr>
          <a:xfrm>
            <a:off x="1619672" y="1124744"/>
            <a:ext cx="5832648" cy="5112568"/>
          </a:xfrm>
          <a:prstGeom prst="rect">
            <a:avLst/>
          </a:prstGeom>
        </p:spPr>
      </p:pic>
      <p:sp>
        <p:nvSpPr>
          <p:cNvPr id="2" name="Tijdelijke aanduiding voor dianummer 1">
            <a:extLst>
              <a:ext uri="{FF2B5EF4-FFF2-40B4-BE49-F238E27FC236}">
                <a16:creationId xmlns:a16="http://schemas.microsoft.com/office/drawing/2014/main" id="{2823B6B9-8BDD-0ABF-F08E-9FFEDF988D3F}"/>
              </a:ext>
            </a:extLst>
          </p:cNvPr>
          <p:cNvSpPr>
            <a:spLocks noGrp="1"/>
          </p:cNvSpPr>
          <p:nvPr>
            <p:ph type="sldNum" sz="quarter" idx="12"/>
          </p:nvPr>
        </p:nvSpPr>
        <p:spPr/>
        <p:txBody>
          <a:bodyPr/>
          <a:lstStyle/>
          <a:p>
            <a:pPr>
              <a:defRPr/>
            </a:pPr>
            <a:fld id="{6D349626-B2B1-49B4-A57E-0957402AA763}" type="slidenum">
              <a:rPr lang="nl-NL" smtClean="0"/>
              <a:pPr>
                <a:defRPr/>
              </a:pPr>
              <a:t>104</a:t>
            </a:fld>
            <a:endParaRPr lang="nl-NL"/>
          </a:p>
        </p:txBody>
      </p:sp>
    </p:spTree>
    <p:extLst>
      <p:ext uri="{BB962C8B-B14F-4D97-AF65-F5344CB8AC3E}">
        <p14:creationId xmlns:p14="http://schemas.microsoft.com/office/powerpoint/2010/main" val="2531095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D90A-A54B-2334-8F92-50A886B194B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E43A9ED-FD51-88CB-2C0C-1773AD1399E7}"/>
              </a:ext>
            </a:extLst>
          </p:cNvPr>
          <p:cNvSpPr>
            <a:spLocks noGrp="1" noChangeArrowheads="1"/>
          </p:cNvSpPr>
          <p:nvPr>
            <p:ph type="title"/>
          </p:nvPr>
        </p:nvSpPr>
        <p:spPr>
          <a:xfrm>
            <a:off x="431032" y="116444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medtech</a:t>
            </a:r>
            <a:r>
              <a:rPr lang="nl-NL" sz="2400" dirty="0">
                <a:solidFill>
                  <a:schemeClr val="accent2"/>
                </a:solidFill>
              </a:rPr>
              <a:t> </a:t>
            </a:r>
            <a:r>
              <a:rPr lang="nl-NL" sz="2400" dirty="0">
                <a:solidFill>
                  <a:schemeClr val="tx1"/>
                </a:solidFill>
              </a:rPr>
              <a:t>(RD 87/60)</a:t>
            </a: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3A44EC2A-18C1-47A3-6DE6-243A6A46C2A6}"/>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700876B0-3C21-8B9E-2D7A-C43DB0EB11E9}"/>
              </a:ext>
            </a:extLst>
          </p:cNvPr>
          <p:cNvGraphicFramePr>
            <a:graphicFrameLocks noGrp="1"/>
          </p:cNvGraphicFramePr>
          <p:nvPr>
            <p:extLst>
              <p:ext uri="{D42A27DB-BD31-4B8C-83A1-F6EECF244321}">
                <p14:modId xmlns:p14="http://schemas.microsoft.com/office/powerpoint/2010/main" val="3193517774"/>
              </p:ext>
            </p:extLst>
          </p:nvPr>
        </p:nvGraphicFramePr>
        <p:xfrm>
          <a:off x="53752" y="1190691"/>
          <a:ext cx="9036496" cy="4876009"/>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l-NL" sz="1200" b="0" i="0" u="none" strike="noStrike" dirty="0">
                          <a:solidFill>
                            <a:srgbClr val="000000"/>
                          </a:solidFill>
                          <a:effectLst/>
                          <a:latin typeface="+mn-lt"/>
                        </a:rPr>
                        <a:t>Noord-Brabant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660</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1</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4</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198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err="1">
                          <a:solidFill>
                            <a:srgbClr val="000000"/>
                          </a:solidFill>
                          <a:effectLst/>
                          <a:latin typeface="+mn-lt"/>
                        </a:rPr>
                        <a:t>Közép-Magyarország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1</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4</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Wien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A53871D7-AF7A-B29B-B2F4-CBF39C60BCB5}"/>
              </a:ext>
            </a:extLst>
          </p:cNvPr>
          <p:cNvSpPr>
            <a:spLocks noGrp="1"/>
          </p:cNvSpPr>
          <p:nvPr>
            <p:ph type="sldNum" sz="quarter" idx="12"/>
          </p:nvPr>
        </p:nvSpPr>
        <p:spPr/>
        <p:txBody>
          <a:bodyPr/>
          <a:lstStyle/>
          <a:p>
            <a:pPr>
              <a:defRPr/>
            </a:pPr>
            <a:fld id="{6D349626-B2B1-49B4-A57E-0957402AA763}" type="slidenum">
              <a:rPr lang="nl-NL" smtClean="0"/>
              <a:pPr>
                <a:defRPr/>
              </a:pPr>
              <a:t>105</a:t>
            </a:fld>
            <a:endParaRPr lang="nl-NL"/>
          </a:p>
        </p:txBody>
      </p:sp>
    </p:spTree>
    <p:extLst>
      <p:ext uri="{BB962C8B-B14F-4D97-AF65-F5344CB8AC3E}">
        <p14:creationId xmlns:p14="http://schemas.microsoft.com/office/powerpoint/2010/main" val="14778818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BE395-70A6-7290-0A60-2C7E46CBB8A4}"/>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B75CF0E8-8311-12AF-558F-B7B59C0246CB}"/>
              </a:ext>
            </a:extLst>
          </p:cNvPr>
          <p:cNvSpPr>
            <a:spLocks noGrp="1" noChangeArrowheads="1"/>
          </p:cNvSpPr>
          <p:nvPr>
            <p:ph type="title"/>
          </p:nvPr>
        </p:nvSpPr>
        <p:spPr>
          <a:xfrm>
            <a:off x="762793" y="1772816"/>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t>
            </a:r>
            <a:r>
              <a:rPr lang="en-US" sz="2400" dirty="0" err="1">
                <a:solidFill>
                  <a:schemeClr val="accent2"/>
                </a:solidFill>
              </a:rPr>
              <a:t>fotonische</a:t>
            </a:r>
            <a:r>
              <a:rPr lang="en-US" sz="2400" dirty="0">
                <a:solidFill>
                  <a:schemeClr val="accent2"/>
                </a:solidFill>
              </a:rPr>
              <a:t> microchips</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B5C5AD04-97C8-AC3F-7D58-FC2CB25C30C9}"/>
              </a:ext>
            </a:extLst>
          </p:cNvPr>
          <p:cNvSpPr txBox="1"/>
          <p:nvPr/>
        </p:nvSpPr>
        <p:spPr>
          <a:xfrm>
            <a:off x="2051720" y="6309320"/>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https://www.paballand.com/asg/ez/maps/growth/regpat/noord-brabant-photonic-microchips.html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CD7A63B1-8D3B-ABB4-76A5-6A75C63096B6}"/>
              </a:ext>
            </a:extLst>
          </p:cNvPr>
          <p:cNvPicPr>
            <a:picLocks noChangeAspect="1"/>
          </p:cNvPicPr>
          <p:nvPr/>
        </p:nvPicPr>
        <p:blipFill>
          <a:blip r:embed="rId3"/>
          <a:stretch>
            <a:fillRect/>
          </a:stretch>
        </p:blipFill>
        <p:spPr>
          <a:xfrm>
            <a:off x="1619672" y="1124744"/>
            <a:ext cx="5976664" cy="5184576"/>
          </a:xfrm>
          <a:prstGeom prst="rect">
            <a:avLst/>
          </a:prstGeom>
        </p:spPr>
      </p:pic>
      <p:sp>
        <p:nvSpPr>
          <p:cNvPr id="2" name="Tijdelijke aanduiding voor dianummer 1">
            <a:extLst>
              <a:ext uri="{FF2B5EF4-FFF2-40B4-BE49-F238E27FC236}">
                <a16:creationId xmlns:a16="http://schemas.microsoft.com/office/drawing/2014/main" id="{1133606F-3587-053F-AAFA-F7DC92366A6B}"/>
              </a:ext>
            </a:extLst>
          </p:cNvPr>
          <p:cNvSpPr>
            <a:spLocks noGrp="1"/>
          </p:cNvSpPr>
          <p:nvPr>
            <p:ph type="sldNum" sz="quarter" idx="12"/>
          </p:nvPr>
        </p:nvSpPr>
        <p:spPr/>
        <p:txBody>
          <a:bodyPr/>
          <a:lstStyle/>
          <a:p>
            <a:pPr>
              <a:defRPr/>
            </a:pPr>
            <a:fld id="{6D349626-B2B1-49B4-A57E-0957402AA763}" type="slidenum">
              <a:rPr lang="nl-NL" smtClean="0"/>
              <a:pPr>
                <a:defRPr/>
              </a:pPr>
              <a:t>106</a:t>
            </a:fld>
            <a:endParaRPr lang="nl-NL"/>
          </a:p>
        </p:txBody>
      </p:sp>
    </p:spTree>
    <p:extLst>
      <p:ext uri="{BB962C8B-B14F-4D97-AF65-F5344CB8AC3E}">
        <p14:creationId xmlns:p14="http://schemas.microsoft.com/office/powerpoint/2010/main" val="2162992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44CED-4465-2362-E5F4-29D5641E615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C2B5563-DAB5-BAEB-7A9F-82B00D7BE3B7}"/>
              </a:ext>
            </a:extLst>
          </p:cNvPr>
          <p:cNvSpPr>
            <a:spLocks noGrp="1" noChangeArrowheads="1"/>
          </p:cNvSpPr>
          <p:nvPr>
            <p:ph type="title"/>
          </p:nvPr>
        </p:nvSpPr>
        <p:spPr>
          <a:xfrm>
            <a:off x="345099" y="98072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fotonische</a:t>
            </a:r>
            <a:r>
              <a:rPr lang="nl-NL" sz="2400" dirty="0">
                <a:solidFill>
                  <a:schemeClr val="accent2"/>
                </a:solidFill>
              </a:rPr>
              <a:t> microchips </a:t>
            </a:r>
            <a:r>
              <a:rPr lang="nl-NL" sz="2400" dirty="0">
                <a:solidFill>
                  <a:schemeClr val="tx1"/>
                </a:solidFill>
              </a:rPr>
              <a:t>(RD 75/92)</a:t>
            </a: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graphicFrame>
        <p:nvGraphicFramePr>
          <p:cNvPr id="5" name="Table 4">
            <a:extLst>
              <a:ext uri="{FF2B5EF4-FFF2-40B4-BE49-F238E27FC236}">
                <a16:creationId xmlns:a16="http://schemas.microsoft.com/office/drawing/2014/main" id="{4FC734F6-8AE7-28F0-255F-1879F4531B9A}"/>
              </a:ext>
            </a:extLst>
          </p:cNvPr>
          <p:cNvGraphicFramePr>
            <a:graphicFrameLocks noGrp="1"/>
          </p:cNvGraphicFramePr>
          <p:nvPr>
            <p:extLst>
              <p:ext uri="{D42A27DB-BD31-4B8C-83A1-F6EECF244321}">
                <p14:modId xmlns:p14="http://schemas.microsoft.com/office/powerpoint/2010/main" val="1763494161"/>
              </p:ext>
            </p:extLst>
          </p:nvPr>
        </p:nvGraphicFramePr>
        <p:xfrm>
          <a:off x="53752" y="908721"/>
          <a:ext cx="9036496" cy="4886123"/>
        </p:xfrm>
        <a:graphic>
          <a:graphicData uri="http://schemas.openxmlformats.org/drawingml/2006/table">
            <a:tbl>
              <a:tblPr firstRow="1" firstCol="1" bandRow="1"/>
              <a:tblGrid>
                <a:gridCol w="1637928">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40160">
                  <a:extLst>
                    <a:ext uri="{9D8B030D-6E8A-4147-A177-3AD203B41FA5}">
                      <a16:colId xmlns:a16="http://schemas.microsoft.com/office/drawing/2014/main" val="1921201712"/>
                    </a:ext>
                  </a:extLst>
                </a:gridCol>
                <a:gridCol w="1584176">
                  <a:extLst>
                    <a:ext uri="{9D8B030D-6E8A-4147-A177-3AD203B41FA5}">
                      <a16:colId xmlns:a16="http://schemas.microsoft.com/office/drawing/2014/main" val="2061814644"/>
                    </a:ext>
                  </a:extLst>
                </a:gridCol>
                <a:gridCol w="1584176">
                  <a:extLst>
                    <a:ext uri="{9D8B030D-6E8A-4147-A177-3AD203B41FA5}">
                      <a16:colId xmlns:a16="http://schemas.microsoft.com/office/drawing/2014/main" val="3166491861"/>
                    </a:ext>
                  </a:extLst>
                </a:gridCol>
                <a:gridCol w="1421904">
                  <a:extLst>
                    <a:ext uri="{9D8B030D-6E8A-4147-A177-3AD203B41FA5}">
                      <a16:colId xmlns:a16="http://schemas.microsoft.com/office/drawing/2014/main" val="110501899"/>
                    </a:ext>
                  </a:extLst>
                </a:gridCol>
              </a:tblGrid>
              <a:tr h="1296472">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technologisch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98736">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04991">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159091"/>
                  </a:ext>
                </a:extLst>
              </a:tr>
              <a:tr h="194287">
                <a:tc>
                  <a:txBody>
                    <a:bodyPr/>
                    <a:lstStyle/>
                    <a:p>
                      <a:pPr algn="l" fontAlgn="b"/>
                      <a:r>
                        <a:rPr lang="nb-NO" sz="11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183299">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Oberbayern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98736">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98736">
                <a:tc>
                  <a:txBody>
                    <a:bodyPr/>
                    <a:lstStyle/>
                    <a:p>
                      <a:pPr algn="l" fontAlgn="b"/>
                      <a:r>
                        <a:rPr lang="nb-NO" sz="11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98736">
                <a:tc>
                  <a:txBody>
                    <a:bodyPr/>
                    <a:lstStyle/>
                    <a:p>
                      <a:pPr algn="l" fontAlgn="b"/>
                      <a:r>
                        <a:rPr lang="nb-NO" sz="1100" b="0" i="0" u="none" strike="noStrike" dirty="0">
                          <a:solidFill>
                            <a:srgbClr val="000000"/>
                          </a:solidFill>
                          <a:effectLst/>
                          <a:latin typeface="+mn-lt"/>
                        </a:rPr>
                        <a:t>Saarland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VÃ¤stsverige</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98736">
                <a:tc>
                  <a:txBody>
                    <a:bodyPr/>
                    <a:lstStyle/>
                    <a:p>
                      <a:pPr algn="l" fontAlgn="b"/>
                      <a:r>
                        <a:rPr lang="nb-NO" sz="1100" b="0" i="0" u="none" strike="noStrike" dirty="0" err="1">
                          <a:solidFill>
                            <a:srgbClr val="000000"/>
                          </a:solidFill>
                          <a:effectLst/>
                          <a:latin typeface="+mn-lt"/>
                        </a:rPr>
                        <a:t>Mittelfranken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58707">
                <a:tc>
                  <a:txBody>
                    <a:bodyPr/>
                    <a:lstStyle/>
                    <a:p>
                      <a:pPr algn="l" fontAlgn="b"/>
                      <a:r>
                        <a:rPr lang="nb-NO" sz="1100" b="0" i="0" u="none" strike="noStrike" dirty="0" err="1">
                          <a:solidFill>
                            <a:srgbClr val="000000"/>
                          </a:solidFill>
                          <a:effectLst/>
                          <a:latin typeface="+mn-lt"/>
                        </a:rPr>
                        <a:t>Tubingen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Oost-Vlaanderen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58707">
                <a:tc>
                  <a:txBody>
                    <a:bodyPr/>
                    <a:lstStyle/>
                    <a:p>
                      <a:pPr algn="l" fontAlgn="b"/>
                      <a:r>
                        <a:rPr lang="nb-NO" sz="1100" b="0" i="0" u="none" strike="noStrike" dirty="0" err="1">
                          <a:solidFill>
                            <a:srgbClr val="000000"/>
                          </a:solidFill>
                          <a:effectLst/>
                          <a:latin typeface="+mn-lt"/>
                        </a:rPr>
                        <a:t>Arnsberg</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1</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12</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848">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1</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7</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98736">
                <a:tc>
                  <a:txBody>
                    <a:bodyPr/>
                    <a:lstStyle/>
                    <a:p>
                      <a:pPr algn="l" fontAlgn="b"/>
                      <a:r>
                        <a:rPr lang="nb-NO" sz="1100" b="0" i="0" u="none" strike="noStrike" dirty="0" err="1">
                          <a:solidFill>
                            <a:srgbClr val="000000"/>
                          </a:solidFill>
                          <a:effectLst/>
                          <a:latin typeface="+mn-lt"/>
                        </a:rPr>
                        <a:t>Niederbayern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1</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8</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58707">
                <a:tc>
                  <a:txBody>
                    <a:bodyPr/>
                    <a:lstStyle/>
                    <a:p>
                      <a:pPr algn="l" fontAlgn="b"/>
                      <a:r>
                        <a:rPr lang="nb-NO" sz="1100" b="0" i="0" u="none" strike="noStrike" dirty="0" err="1">
                          <a:solidFill>
                            <a:srgbClr val="000000"/>
                          </a:solidFill>
                          <a:effectLst/>
                          <a:latin typeface="+mn-lt"/>
                        </a:rPr>
                        <a:t>Rheinhessen</a:t>
                      </a:r>
                      <a:r>
                        <a:rPr lang="nb-NO" sz="11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1</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11</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Rheinhessen</a:t>
                      </a:r>
                      <a:r>
                        <a:rPr lang="nb-NO" sz="11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58707">
                <a:tc>
                  <a:txBody>
                    <a:bodyPr/>
                    <a:lstStyle/>
                    <a:p>
                      <a:pPr algn="l" fontAlgn="b"/>
                      <a:r>
                        <a:rPr lang="nl-NL" sz="1100" b="0" i="0" u="none" strike="noStrike" dirty="0">
                          <a:solidFill>
                            <a:srgbClr val="000000"/>
                          </a:solidFill>
                          <a:effectLst/>
                          <a:latin typeface="+mn-lt"/>
                        </a:rPr>
                        <a:t>Zuid-Holland</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1</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8</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Thuringen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100" dirty="0">
                          <a:effectLst/>
                          <a:latin typeface="+mn-lt"/>
                          <a:ea typeface="Verdana" panose="020B0604030504040204" pitchFamily="34" charset="0"/>
                          <a:cs typeface="Times New Roman" panose="02020603050405020304" pitchFamily="18" charset="0"/>
                        </a:rPr>
                        <a:t>6</a:t>
                      </a: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905F77F5-7B14-BA19-C28F-DDD6B5132A3C}"/>
              </a:ext>
            </a:extLst>
          </p:cNvPr>
          <p:cNvSpPr>
            <a:spLocks noGrp="1"/>
          </p:cNvSpPr>
          <p:nvPr>
            <p:ph type="sldNum" sz="quarter" idx="12"/>
          </p:nvPr>
        </p:nvSpPr>
        <p:spPr/>
        <p:txBody>
          <a:bodyPr/>
          <a:lstStyle/>
          <a:p>
            <a:pPr>
              <a:defRPr/>
            </a:pPr>
            <a:fld id="{6D349626-B2B1-49B4-A57E-0957402AA763}" type="slidenum">
              <a:rPr lang="nl-NL" smtClean="0"/>
              <a:pPr>
                <a:defRPr/>
              </a:pPr>
              <a:t>107</a:t>
            </a:fld>
            <a:endParaRPr lang="nl-NL"/>
          </a:p>
        </p:txBody>
      </p:sp>
    </p:spTree>
    <p:extLst>
      <p:ext uri="{BB962C8B-B14F-4D97-AF65-F5344CB8AC3E}">
        <p14:creationId xmlns:p14="http://schemas.microsoft.com/office/powerpoint/2010/main" val="1379853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1396-93C8-E707-6AC0-3180CB4D3EF2}"/>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8406374-D6F4-A25E-37BB-9CAE428899A2}"/>
              </a:ext>
            </a:extLst>
          </p:cNvPr>
          <p:cNvSpPr>
            <a:spLocks noGrp="1" noChangeArrowheads="1"/>
          </p:cNvSpPr>
          <p:nvPr>
            <p:ph type="title"/>
          </p:nvPr>
        </p:nvSpPr>
        <p:spPr>
          <a:xfrm>
            <a:off x="755576" y="2276872"/>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t>
            </a:r>
            <a:r>
              <a:rPr lang="en-US" sz="2400" dirty="0" err="1">
                <a:solidFill>
                  <a:schemeClr val="accent2"/>
                </a:solidFill>
              </a:rPr>
              <a:t>chipmachines</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95A5BCAE-DEE9-93DD-A283-9EBD64A33DD4}"/>
              </a:ext>
            </a:extLst>
          </p:cNvPr>
          <p:cNvSpPr txBox="1"/>
          <p:nvPr/>
        </p:nvSpPr>
        <p:spPr>
          <a:xfrm>
            <a:off x="2051720" y="6453336"/>
            <a:ext cx="5976664" cy="235706"/>
          </a:xfrm>
          <a:prstGeom prst="rect">
            <a:avLst/>
          </a:prstGeom>
          <a:noFill/>
        </p:spPr>
        <p:txBody>
          <a:bodyPr wrap="square">
            <a:spAutoFit/>
          </a:bodyPr>
          <a:lstStyle/>
          <a:p>
            <a:pPr>
              <a:lnSpc>
                <a:spcPct val="115000"/>
              </a:lnSpc>
              <a:spcAft>
                <a:spcPts val="1000"/>
              </a:spcAft>
            </a:pPr>
            <a:r>
              <a:rPr lang="nb-NO" sz="900" dirty="0">
                <a:latin typeface="Verdana" panose="020B0604030504040204" pitchFamily="34" charset="0"/>
                <a:ea typeface="Verdana" panose="020B0604030504040204" pitchFamily="34" charset="0"/>
                <a:hlinkClick r:id="rId2"/>
              </a:rPr>
              <a:t>https://www.paballand.com/asg/ez/maps/growth/regpat/noord-brabant-chip-machines.html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5F9EFD8B-4EB5-28B2-EFB8-7F0CEC3565D8}"/>
              </a:ext>
            </a:extLst>
          </p:cNvPr>
          <p:cNvPicPr>
            <a:picLocks noChangeAspect="1"/>
          </p:cNvPicPr>
          <p:nvPr/>
        </p:nvPicPr>
        <p:blipFill>
          <a:blip r:embed="rId3"/>
          <a:stretch>
            <a:fillRect/>
          </a:stretch>
        </p:blipFill>
        <p:spPr>
          <a:xfrm>
            <a:off x="1547664" y="980728"/>
            <a:ext cx="6336704" cy="5472608"/>
          </a:xfrm>
          <a:prstGeom prst="rect">
            <a:avLst/>
          </a:prstGeom>
        </p:spPr>
      </p:pic>
      <p:sp>
        <p:nvSpPr>
          <p:cNvPr id="2" name="Tijdelijke aanduiding voor dianummer 1">
            <a:extLst>
              <a:ext uri="{FF2B5EF4-FFF2-40B4-BE49-F238E27FC236}">
                <a16:creationId xmlns:a16="http://schemas.microsoft.com/office/drawing/2014/main" id="{3693B3BE-48A8-71BD-8F4D-74A1F39EAF4A}"/>
              </a:ext>
            </a:extLst>
          </p:cNvPr>
          <p:cNvSpPr>
            <a:spLocks noGrp="1"/>
          </p:cNvSpPr>
          <p:nvPr>
            <p:ph type="sldNum" sz="quarter" idx="12"/>
          </p:nvPr>
        </p:nvSpPr>
        <p:spPr/>
        <p:txBody>
          <a:bodyPr/>
          <a:lstStyle/>
          <a:p>
            <a:pPr>
              <a:defRPr/>
            </a:pPr>
            <a:fld id="{6D349626-B2B1-49B4-A57E-0957402AA763}" type="slidenum">
              <a:rPr lang="nl-NL" smtClean="0"/>
              <a:pPr>
                <a:defRPr/>
              </a:pPr>
              <a:t>108</a:t>
            </a:fld>
            <a:endParaRPr lang="nl-NL"/>
          </a:p>
        </p:txBody>
      </p:sp>
    </p:spTree>
    <p:extLst>
      <p:ext uri="{BB962C8B-B14F-4D97-AF65-F5344CB8AC3E}">
        <p14:creationId xmlns:p14="http://schemas.microsoft.com/office/powerpoint/2010/main" val="2860424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C3A67-D64C-0A3A-32D0-7CAF800C1D6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416BB82-53ED-15A1-4298-B5CCB8256635}"/>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latin typeface="Verdana" panose="020B0604030504040204" pitchFamily="34" charset="0"/>
                <a:ea typeface="Verdana" panose="020B0604030504040204" pitchFamily="34" charset="0"/>
              </a:rPr>
              <a:t>chipmachines</a:t>
            </a:r>
            <a:r>
              <a:rPr lang="nl-NL" sz="2400" dirty="0">
                <a:solidFill>
                  <a:schemeClr val="accent2"/>
                </a:solidFill>
              </a:rPr>
              <a:t> </a:t>
            </a:r>
            <a:r>
              <a:rPr lang="nl-NL" sz="2400" dirty="0">
                <a:solidFill>
                  <a:schemeClr val="tx1"/>
                </a:solidFill>
              </a:rPr>
              <a:t>(RD 54/90)</a:t>
            </a: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02C5C6F6-F567-0FE5-5E7F-4D23C3DA5ADC}"/>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7E6ABAFB-6783-5289-E7DD-A89EAFD9AF6D}"/>
              </a:ext>
            </a:extLst>
          </p:cNvPr>
          <p:cNvGraphicFramePr>
            <a:graphicFrameLocks noGrp="1"/>
          </p:cNvGraphicFramePr>
          <p:nvPr>
            <p:extLst>
              <p:ext uri="{D42A27DB-BD31-4B8C-83A1-F6EECF244321}">
                <p14:modId xmlns:p14="http://schemas.microsoft.com/office/powerpoint/2010/main" val="2287341152"/>
              </p:ext>
            </p:extLst>
          </p:nvPr>
        </p:nvGraphicFramePr>
        <p:xfrm>
          <a:off x="53752" y="1190691"/>
          <a:ext cx="9036496" cy="4895879"/>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err="1">
                          <a:solidFill>
                            <a:srgbClr val="000000"/>
                          </a:solidFill>
                          <a:effectLst/>
                          <a:latin typeface="+mn-lt"/>
                        </a:rPr>
                        <a:t>Rheinhessen</a:t>
                      </a:r>
                      <a:r>
                        <a:rPr lang="nb-NO" sz="11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100" b="0" i="0" u="none" strike="noStrike" dirty="0" err="1">
                          <a:solidFill>
                            <a:srgbClr val="000000"/>
                          </a:solidFill>
                          <a:effectLst/>
                          <a:latin typeface="+mn-lt"/>
                        </a:rPr>
                        <a:t>Nordwestschweiz</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1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100" b="0" i="0" u="none" strike="noStrike" dirty="0" err="1">
                          <a:solidFill>
                            <a:srgbClr val="000000"/>
                          </a:solidFill>
                          <a:effectLst/>
                          <a:latin typeface="+mn-lt"/>
                        </a:rPr>
                        <a:t>Arnsberg</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Mittelfranken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100" b="0" i="0" u="none" strike="noStrike" dirty="0">
                          <a:solidFill>
                            <a:srgbClr val="000000"/>
                          </a:solidFill>
                          <a:effectLst/>
                          <a:latin typeface="+mn-lt"/>
                        </a:rPr>
                        <a:t>Limburg (BE)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100" b="0" i="0" u="none" strike="noStrike" dirty="0">
                          <a:solidFill>
                            <a:srgbClr val="000000"/>
                          </a:solidFill>
                          <a:effectLst/>
                          <a:latin typeface="+mn-lt"/>
                        </a:rPr>
                        <a:t>Saarland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Rhone-</a:t>
                      </a:r>
                      <a:r>
                        <a:rPr lang="nb-NO" sz="1100" b="0" i="0" u="none" strike="noStrike" dirty="0" err="1">
                          <a:solidFill>
                            <a:srgbClr val="000000"/>
                          </a:solidFill>
                          <a:effectLst/>
                          <a:latin typeface="+mn-lt"/>
                        </a:rPr>
                        <a:t>Alpes</a:t>
                      </a:r>
                      <a:r>
                        <a:rPr lang="nb-NO" sz="1100" b="0" i="0" u="none" strike="noStrike" dirty="0">
                          <a:solidFill>
                            <a:srgbClr val="000000"/>
                          </a:solidFill>
                          <a:effectLst/>
                          <a:latin typeface="+mn-lt"/>
                        </a:rPr>
                        <a:t>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8</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Oberbayern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9</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Rheinhessen</a:t>
                      </a:r>
                      <a:r>
                        <a:rPr lang="nb-NO" sz="11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7</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mn-lt"/>
                        </a:rPr>
                        <a:t>Berkshire, Bucking &amp; Oxford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7</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B10F85B6-DFE1-E2EC-4446-1CA00D2A20DE}"/>
              </a:ext>
            </a:extLst>
          </p:cNvPr>
          <p:cNvSpPr>
            <a:spLocks noGrp="1"/>
          </p:cNvSpPr>
          <p:nvPr>
            <p:ph type="sldNum" sz="quarter" idx="12"/>
          </p:nvPr>
        </p:nvSpPr>
        <p:spPr/>
        <p:txBody>
          <a:bodyPr/>
          <a:lstStyle/>
          <a:p>
            <a:pPr>
              <a:defRPr/>
            </a:pPr>
            <a:fld id="{6D349626-B2B1-49B4-A57E-0957402AA763}" type="slidenum">
              <a:rPr lang="nl-NL" smtClean="0"/>
              <a:pPr>
                <a:defRPr/>
              </a:pPr>
              <a:t>109</a:t>
            </a:fld>
            <a:endParaRPr lang="nl-NL"/>
          </a:p>
        </p:txBody>
      </p:sp>
    </p:spTree>
    <p:extLst>
      <p:ext uri="{BB962C8B-B14F-4D97-AF65-F5344CB8AC3E}">
        <p14:creationId xmlns:p14="http://schemas.microsoft.com/office/powerpoint/2010/main" val="84587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BAF8-29D2-97F1-ACD3-4493DE2B8D30}"/>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39C21414-6A68-025E-BEAC-40F32E9D1F64}"/>
              </a:ext>
            </a:extLst>
          </p:cNvPr>
          <p:cNvSpPr txBox="1">
            <a:spLocks noChangeArrowheads="1"/>
          </p:cNvSpPr>
          <p:nvPr/>
        </p:nvSpPr>
        <p:spPr bwMode="auto">
          <a:xfrm>
            <a:off x="578471" y="365126"/>
            <a:ext cx="8240400" cy="871200"/>
          </a:xfrm>
          <a:prstGeom prst="rect">
            <a:avLst/>
          </a:prstGeom>
        </p:spPr>
        <p:txBody>
          <a:bodyPr vert="horz" lIns="91440" tIns="45720" rIns="91440" bIns="45720" numCol="1" rtlCol="0" anchor="b" anchorCtr="0" compatLnSpc="1">
            <a:prstTxWarp prst="textNoShape">
              <a:avLst/>
            </a:prstTxWarp>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defTabSz="685800" eaLnBrk="1" hangingPunct="1">
              <a:lnSpc>
                <a:spcPct val="90000"/>
              </a:lnSpc>
              <a:spcAft>
                <a:spcPts val="600"/>
              </a:spcAft>
            </a:pPr>
            <a:r>
              <a:rPr lang="nl-NL" sz="2800" b="1" kern="1200" noProof="1">
                <a:solidFill>
                  <a:schemeClr val="tx1"/>
                </a:solidFill>
                <a:latin typeface="+mj-lt"/>
                <a:ea typeface="+mj-ea"/>
                <a:cs typeface="+mj-cs"/>
              </a:rPr>
              <a:t>belangrijkste concepten,  indicatoren en databronnen</a:t>
            </a:r>
          </a:p>
        </p:txBody>
      </p:sp>
      <p:sp>
        <p:nvSpPr>
          <p:cNvPr id="4" name="Tijdelijke aanduiding voor dianummer 3">
            <a:extLst>
              <a:ext uri="{FF2B5EF4-FFF2-40B4-BE49-F238E27FC236}">
                <a16:creationId xmlns:a16="http://schemas.microsoft.com/office/drawing/2014/main" id="{F768C0C3-A729-8375-4648-A71FBDF869F3}"/>
              </a:ext>
            </a:extLst>
          </p:cNvPr>
          <p:cNvSpPr>
            <a:spLocks noGrp="1"/>
          </p:cNvSpPr>
          <p:nvPr>
            <p:ph type="sldNum" sz="quarter" idx="12"/>
          </p:nvPr>
        </p:nvSpPr>
        <p:spPr/>
        <p:txBody>
          <a:bodyPr/>
          <a:lstStyle/>
          <a:p>
            <a:pPr>
              <a:defRPr/>
            </a:pPr>
            <a:fld id="{6D349626-B2B1-49B4-A57E-0957402AA763}" type="slidenum">
              <a:rPr lang="nl-NL" smtClean="0"/>
              <a:pPr>
                <a:defRPr/>
              </a:pPr>
              <a:t>11</a:t>
            </a:fld>
            <a:endParaRPr lang="nl-NL"/>
          </a:p>
        </p:txBody>
      </p:sp>
    </p:spTree>
    <p:extLst>
      <p:ext uri="{BB962C8B-B14F-4D97-AF65-F5344CB8AC3E}">
        <p14:creationId xmlns:p14="http://schemas.microsoft.com/office/powerpoint/2010/main" val="29681215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E2B11-1910-16A5-B857-9C6CFE0D9607}"/>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0F07148-1BDE-89B0-A2A8-BA2BCAAF8306}"/>
              </a:ext>
            </a:extLst>
          </p:cNvPr>
          <p:cNvSpPr>
            <a:spLocks noGrp="1" noChangeArrowheads="1"/>
          </p:cNvSpPr>
          <p:nvPr>
            <p:ph type="title"/>
          </p:nvPr>
        </p:nvSpPr>
        <p:spPr>
          <a:xfrm>
            <a:off x="755576" y="2276872"/>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quantum-</a:t>
            </a:r>
            <a:r>
              <a:rPr lang="en-US" sz="2400" dirty="0" err="1">
                <a:solidFill>
                  <a:schemeClr val="accent2"/>
                </a:solidFill>
              </a:rPr>
              <a:t>communicatie</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57B2C3DB-5685-C397-3A62-82901094DD9C}"/>
              </a:ext>
            </a:extLst>
          </p:cNvPr>
          <p:cNvSpPr txBox="1"/>
          <p:nvPr/>
        </p:nvSpPr>
        <p:spPr>
          <a:xfrm>
            <a:off x="1547664" y="6355165"/>
            <a:ext cx="7128792"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https://www.paballand.com/asg/ez/maps/growth/regpat/noord-brabant-quantum-communication.html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58A83F1-44E7-4055-22D7-98F6B5AE40D2}"/>
              </a:ext>
            </a:extLst>
          </p:cNvPr>
          <p:cNvPicPr>
            <a:picLocks noChangeAspect="1"/>
          </p:cNvPicPr>
          <p:nvPr/>
        </p:nvPicPr>
        <p:blipFill>
          <a:blip r:embed="rId3"/>
          <a:stretch>
            <a:fillRect/>
          </a:stretch>
        </p:blipFill>
        <p:spPr>
          <a:xfrm>
            <a:off x="1691680" y="1052736"/>
            <a:ext cx="6192688" cy="5302429"/>
          </a:xfrm>
          <a:prstGeom prst="rect">
            <a:avLst/>
          </a:prstGeom>
        </p:spPr>
      </p:pic>
      <p:sp>
        <p:nvSpPr>
          <p:cNvPr id="2" name="Tijdelijke aanduiding voor dianummer 1">
            <a:extLst>
              <a:ext uri="{FF2B5EF4-FFF2-40B4-BE49-F238E27FC236}">
                <a16:creationId xmlns:a16="http://schemas.microsoft.com/office/drawing/2014/main" id="{3EEC36BB-95FF-036D-F702-544E69039A24}"/>
              </a:ext>
            </a:extLst>
          </p:cNvPr>
          <p:cNvSpPr>
            <a:spLocks noGrp="1"/>
          </p:cNvSpPr>
          <p:nvPr>
            <p:ph type="sldNum" sz="quarter" idx="12"/>
          </p:nvPr>
        </p:nvSpPr>
        <p:spPr/>
        <p:txBody>
          <a:bodyPr/>
          <a:lstStyle/>
          <a:p>
            <a:pPr>
              <a:defRPr/>
            </a:pPr>
            <a:fld id="{6D349626-B2B1-49B4-A57E-0957402AA763}" type="slidenum">
              <a:rPr lang="nl-NL" smtClean="0"/>
              <a:pPr>
                <a:defRPr/>
              </a:pPr>
              <a:t>110</a:t>
            </a:fld>
            <a:endParaRPr lang="nl-NL"/>
          </a:p>
        </p:txBody>
      </p:sp>
    </p:spTree>
    <p:extLst>
      <p:ext uri="{BB962C8B-B14F-4D97-AF65-F5344CB8AC3E}">
        <p14:creationId xmlns:p14="http://schemas.microsoft.com/office/powerpoint/2010/main" val="263090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D7016-D5CE-05E7-84EB-D8705A96D541}"/>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5D5FCFB-5689-974F-860B-5028E4A3F500}"/>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nl-NL" sz="2400" dirty="0">
                <a:latin typeface="Verdana" panose="020B0604030504040204" pitchFamily="34" charset="0"/>
                <a:ea typeface="Verdana" panose="020B0604030504040204" pitchFamily="34" charset="0"/>
              </a:rPr>
            </a:br>
            <a:r>
              <a:rPr lang="en-US" sz="2400" dirty="0">
                <a:solidFill>
                  <a:schemeClr val="accent2"/>
                </a:solidFill>
              </a:rPr>
              <a:t>q</a:t>
            </a:r>
            <a:r>
              <a:rPr lang="nl-NL" sz="2400" dirty="0" err="1">
                <a:solidFill>
                  <a:schemeClr val="accent2"/>
                </a:solidFill>
              </a:rPr>
              <a:t>uantum</a:t>
            </a:r>
            <a:r>
              <a:rPr lang="nl-NL" sz="2400" dirty="0">
                <a:solidFill>
                  <a:schemeClr val="accent2"/>
                </a:solidFill>
              </a:rPr>
              <a:t>-communicatie </a:t>
            </a:r>
            <a:r>
              <a:rPr lang="nl-NL" sz="2400" dirty="0">
                <a:solidFill>
                  <a:schemeClr val="tx1"/>
                </a:solidFill>
              </a:rPr>
              <a:t>(RD 50/97)</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A78F1774-B55F-DAD0-3B10-2E39C91489D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B1E9EED2-824C-A94F-57AE-DECC808C279B}"/>
              </a:ext>
            </a:extLst>
          </p:cNvPr>
          <p:cNvGraphicFramePr>
            <a:graphicFrameLocks noGrp="1"/>
          </p:cNvGraphicFramePr>
          <p:nvPr>
            <p:extLst>
              <p:ext uri="{D42A27DB-BD31-4B8C-83A1-F6EECF244321}">
                <p14:modId xmlns:p14="http://schemas.microsoft.com/office/powerpoint/2010/main" val="1680447343"/>
              </p:ext>
            </p:extLst>
          </p:nvPr>
        </p:nvGraphicFramePr>
        <p:xfrm>
          <a:off x="53752" y="1190691"/>
          <a:ext cx="9036496" cy="4972650"/>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18</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Małopolskie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Nordwestschweiz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Oslo og Akershus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Southern and </a:t>
                      </a:r>
                      <a:r>
                        <a:rPr lang="nb-NO" sz="1200" b="0" i="0" u="none" strike="noStrike" dirty="0" err="1">
                          <a:solidFill>
                            <a:srgbClr val="000000"/>
                          </a:solidFill>
                          <a:effectLst/>
                          <a:latin typeface="+mn-lt"/>
                        </a:rPr>
                        <a:t>Eastern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Arnsberg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0EBBA50A-16A8-E948-5A23-0B2B1F0B485A}"/>
              </a:ext>
            </a:extLst>
          </p:cNvPr>
          <p:cNvSpPr>
            <a:spLocks noGrp="1"/>
          </p:cNvSpPr>
          <p:nvPr>
            <p:ph type="sldNum" sz="quarter" idx="12"/>
          </p:nvPr>
        </p:nvSpPr>
        <p:spPr/>
        <p:txBody>
          <a:bodyPr/>
          <a:lstStyle/>
          <a:p>
            <a:pPr>
              <a:defRPr/>
            </a:pPr>
            <a:fld id="{6D349626-B2B1-49B4-A57E-0957402AA763}" type="slidenum">
              <a:rPr lang="nl-NL" smtClean="0"/>
              <a:pPr>
                <a:defRPr/>
              </a:pPr>
              <a:t>111</a:t>
            </a:fld>
            <a:endParaRPr lang="nl-NL"/>
          </a:p>
        </p:txBody>
      </p:sp>
    </p:spTree>
    <p:extLst>
      <p:ext uri="{BB962C8B-B14F-4D97-AF65-F5344CB8AC3E}">
        <p14:creationId xmlns:p14="http://schemas.microsoft.com/office/powerpoint/2010/main" val="1400315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627D-8013-A298-2E37-062EC6B50BB7}"/>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44B351B7-8EC0-76EC-2952-EE3BF90F35F1}"/>
              </a:ext>
            </a:extLst>
          </p:cNvPr>
          <p:cNvSpPr>
            <a:spLocks noGrp="1" noChangeArrowheads="1"/>
          </p:cNvSpPr>
          <p:nvPr>
            <p:ph type="title"/>
          </p:nvPr>
        </p:nvSpPr>
        <p:spPr>
          <a:xfrm>
            <a:off x="755576" y="2276872"/>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AI &amp; big data </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F55B45A0-E6EA-FEAB-71A8-52CD1253B739}"/>
              </a:ext>
            </a:extLst>
          </p:cNvPr>
          <p:cNvSpPr txBox="1"/>
          <p:nvPr/>
        </p:nvSpPr>
        <p:spPr>
          <a:xfrm>
            <a:off x="1907704" y="6453336"/>
            <a:ext cx="5976664" cy="235706"/>
          </a:xfrm>
          <a:prstGeom prst="rect">
            <a:avLst/>
          </a:prstGeom>
          <a:noFill/>
        </p:spPr>
        <p:txBody>
          <a:bodyPr wrap="square">
            <a:spAutoFit/>
          </a:bodyPr>
          <a:lstStyle/>
          <a:p>
            <a:pPr>
              <a:lnSpc>
                <a:spcPct val="115000"/>
              </a:lnSpc>
              <a:spcAft>
                <a:spcPts val="1000"/>
              </a:spcAft>
            </a:pPr>
            <a:r>
              <a:rPr lang="nb-NO" sz="900" dirty="0">
                <a:latin typeface="Verdana" panose="020B0604030504040204" pitchFamily="34" charset="0"/>
                <a:ea typeface="Verdana" panose="020B0604030504040204" pitchFamily="34" charset="0"/>
                <a:hlinkClick r:id="rId2"/>
              </a:rPr>
              <a:t>https://www.paballand.com/asg/ez/maps/growth/regpat/noord-brabant-ai-&amp;-big-data.html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D025DB72-4F14-7007-5B91-08FDD49BA5AF}"/>
              </a:ext>
            </a:extLst>
          </p:cNvPr>
          <p:cNvPicPr>
            <a:picLocks noChangeAspect="1"/>
          </p:cNvPicPr>
          <p:nvPr/>
        </p:nvPicPr>
        <p:blipFill>
          <a:blip r:embed="rId3"/>
          <a:stretch>
            <a:fillRect/>
          </a:stretch>
        </p:blipFill>
        <p:spPr>
          <a:xfrm>
            <a:off x="1691681" y="1124744"/>
            <a:ext cx="6192688" cy="5328592"/>
          </a:xfrm>
          <a:prstGeom prst="rect">
            <a:avLst/>
          </a:prstGeom>
        </p:spPr>
      </p:pic>
      <p:sp>
        <p:nvSpPr>
          <p:cNvPr id="2" name="Tijdelijke aanduiding voor dianummer 1">
            <a:extLst>
              <a:ext uri="{FF2B5EF4-FFF2-40B4-BE49-F238E27FC236}">
                <a16:creationId xmlns:a16="http://schemas.microsoft.com/office/drawing/2014/main" id="{164CDDAD-D681-4FF1-7565-D51D1DE50B0E}"/>
              </a:ext>
            </a:extLst>
          </p:cNvPr>
          <p:cNvSpPr>
            <a:spLocks noGrp="1"/>
          </p:cNvSpPr>
          <p:nvPr>
            <p:ph type="sldNum" sz="quarter" idx="12"/>
          </p:nvPr>
        </p:nvSpPr>
        <p:spPr/>
        <p:txBody>
          <a:bodyPr/>
          <a:lstStyle/>
          <a:p>
            <a:pPr>
              <a:defRPr/>
            </a:pPr>
            <a:fld id="{6D349626-B2B1-49B4-A57E-0957402AA763}" type="slidenum">
              <a:rPr lang="nl-NL" smtClean="0"/>
              <a:pPr>
                <a:defRPr/>
              </a:pPr>
              <a:t>112</a:t>
            </a:fld>
            <a:endParaRPr lang="nl-NL"/>
          </a:p>
        </p:txBody>
      </p:sp>
    </p:spTree>
    <p:extLst>
      <p:ext uri="{BB962C8B-B14F-4D97-AF65-F5344CB8AC3E}">
        <p14:creationId xmlns:p14="http://schemas.microsoft.com/office/powerpoint/2010/main" val="32955970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A4BB-5101-B677-30B0-95FFF8AAFF08}"/>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31B3880A-B7A7-A941-66DE-EE4455AB4174}"/>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AI &amp; big data  </a:t>
            </a:r>
            <a:r>
              <a:rPr lang="nl-NL" sz="2400" dirty="0">
                <a:solidFill>
                  <a:schemeClr val="tx1"/>
                </a:solidFill>
              </a:rPr>
              <a:t>(RD 49/81)</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E3DD3689-46F6-7045-B819-2C89CCB68A23}"/>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74DCA349-01D2-544D-9342-8DF5ADA627B1}"/>
              </a:ext>
            </a:extLst>
          </p:cNvPr>
          <p:cNvGraphicFramePr>
            <a:graphicFrameLocks noGrp="1"/>
          </p:cNvGraphicFramePr>
          <p:nvPr>
            <p:extLst>
              <p:ext uri="{D42A27DB-BD31-4B8C-83A1-F6EECF244321}">
                <p14:modId xmlns:p14="http://schemas.microsoft.com/office/powerpoint/2010/main" val="190831105"/>
              </p:ext>
            </p:extLst>
          </p:nvPr>
        </p:nvGraphicFramePr>
        <p:xfrm>
          <a:off x="53752" y="1071394"/>
          <a:ext cx="9036496" cy="4906789"/>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1.458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Freiburg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err="1">
                          <a:solidFill>
                            <a:srgbClr val="000000"/>
                          </a:solidFill>
                          <a:effectLst/>
                          <a:latin typeface="+mn-lt"/>
                        </a:rPr>
                        <a:t>Közép-Magyarország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nb-NO" sz="1200" b="0" i="0" u="none" strike="noStrike" dirty="0">
                          <a:solidFill>
                            <a:srgbClr val="000000"/>
                          </a:solidFill>
                          <a:effectLst/>
                          <a:latin typeface="+mn-lt"/>
                        </a:rPr>
                        <a:t>VÃstsverige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24</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23</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r>
                        <a:rPr lang="fr-FR" sz="12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16</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E00379E8-271D-A9DD-4CD7-11A28877E0C5}"/>
              </a:ext>
            </a:extLst>
          </p:cNvPr>
          <p:cNvSpPr>
            <a:spLocks noGrp="1"/>
          </p:cNvSpPr>
          <p:nvPr>
            <p:ph type="sldNum" sz="quarter" idx="12"/>
          </p:nvPr>
        </p:nvSpPr>
        <p:spPr/>
        <p:txBody>
          <a:bodyPr/>
          <a:lstStyle/>
          <a:p>
            <a:pPr>
              <a:defRPr/>
            </a:pPr>
            <a:fld id="{6D349626-B2B1-49B4-A57E-0957402AA763}" type="slidenum">
              <a:rPr lang="nl-NL" smtClean="0"/>
              <a:pPr>
                <a:defRPr/>
              </a:pPr>
              <a:t>113</a:t>
            </a:fld>
            <a:endParaRPr lang="nl-NL"/>
          </a:p>
        </p:txBody>
      </p:sp>
    </p:spTree>
    <p:extLst>
      <p:ext uri="{BB962C8B-B14F-4D97-AF65-F5344CB8AC3E}">
        <p14:creationId xmlns:p14="http://schemas.microsoft.com/office/powerpoint/2010/main" val="3459617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A8284-FBA0-C27C-F059-1C6B4C13A32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9A493FC-C80F-B191-9C45-2A0FC5CD21F8}"/>
              </a:ext>
            </a:extLst>
          </p:cNvPr>
          <p:cNvSpPr>
            <a:spLocks noGrp="1" noChangeArrowheads="1"/>
          </p:cNvSpPr>
          <p:nvPr>
            <p:ph type="title"/>
          </p:nvPr>
        </p:nvSpPr>
        <p:spPr>
          <a:xfrm>
            <a:off x="755576" y="2276872"/>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t>
            </a:r>
            <a:r>
              <a:rPr lang="en-US" sz="2400" dirty="0" err="1">
                <a:solidFill>
                  <a:schemeClr val="accent2"/>
                </a:solidFill>
              </a:rPr>
              <a:t>analoge</a:t>
            </a:r>
            <a:r>
              <a:rPr lang="en-US" sz="2400" dirty="0">
                <a:solidFill>
                  <a:schemeClr val="accent2"/>
                </a:solidFill>
              </a:rPr>
              <a:t> microchips</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014C0E50-BAA6-D5D8-38C7-F8CC78D7C8AE}"/>
              </a:ext>
            </a:extLst>
          </p:cNvPr>
          <p:cNvSpPr txBox="1"/>
          <p:nvPr/>
        </p:nvSpPr>
        <p:spPr>
          <a:xfrm>
            <a:off x="2123728" y="6453336"/>
            <a:ext cx="5976664" cy="235706"/>
          </a:xfrm>
          <a:prstGeom prst="rect">
            <a:avLst/>
          </a:prstGeom>
          <a:noFill/>
        </p:spPr>
        <p:txBody>
          <a:bodyPr wrap="square">
            <a:spAutoFit/>
          </a:bodyPr>
          <a:lstStyle/>
          <a:p>
            <a:pPr>
              <a:lnSpc>
                <a:spcPct val="115000"/>
              </a:lnSpc>
              <a:spcAft>
                <a:spcPts val="1000"/>
              </a:spcAft>
            </a:pPr>
            <a:r>
              <a:rPr lang="nb-NO" sz="900" dirty="0">
                <a:latin typeface="Verdana" panose="020B0604030504040204" pitchFamily="34" charset="0"/>
                <a:ea typeface="Verdana" panose="020B0604030504040204" pitchFamily="34" charset="0"/>
                <a:hlinkClick r:id="rId2"/>
              </a:rPr>
              <a:t>https://www.paballand.com/asg/ez/maps/growth/regpat/noord-brabant-analog-microchips.html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6407D3A1-1D57-C45D-2197-E678E82025D4}"/>
              </a:ext>
            </a:extLst>
          </p:cNvPr>
          <p:cNvPicPr>
            <a:picLocks noChangeAspect="1"/>
          </p:cNvPicPr>
          <p:nvPr/>
        </p:nvPicPr>
        <p:blipFill>
          <a:blip r:embed="rId3"/>
          <a:stretch>
            <a:fillRect/>
          </a:stretch>
        </p:blipFill>
        <p:spPr>
          <a:xfrm>
            <a:off x="1691680" y="980728"/>
            <a:ext cx="6264696" cy="5400600"/>
          </a:xfrm>
          <a:prstGeom prst="rect">
            <a:avLst/>
          </a:prstGeom>
        </p:spPr>
      </p:pic>
      <p:sp>
        <p:nvSpPr>
          <p:cNvPr id="2" name="Tijdelijke aanduiding voor dianummer 1">
            <a:extLst>
              <a:ext uri="{FF2B5EF4-FFF2-40B4-BE49-F238E27FC236}">
                <a16:creationId xmlns:a16="http://schemas.microsoft.com/office/drawing/2014/main" id="{AE9D510C-21A6-14BD-6C4B-8EA4758174D0}"/>
              </a:ext>
            </a:extLst>
          </p:cNvPr>
          <p:cNvSpPr>
            <a:spLocks noGrp="1"/>
          </p:cNvSpPr>
          <p:nvPr>
            <p:ph type="sldNum" sz="quarter" idx="12"/>
          </p:nvPr>
        </p:nvSpPr>
        <p:spPr/>
        <p:txBody>
          <a:bodyPr/>
          <a:lstStyle/>
          <a:p>
            <a:pPr>
              <a:defRPr/>
            </a:pPr>
            <a:fld id="{6D349626-B2B1-49B4-A57E-0957402AA763}" type="slidenum">
              <a:rPr lang="nl-NL" smtClean="0"/>
              <a:pPr>
                <a:defRPr/>
              </a:pPr>
              <a:t>114</a:t>
            </a:fld>
            <a:endParaRPr lang="nl-NL"/>
          </a:p>
        </p:txBody>
      </p:sp>
    </p:spTree>
    <p:extLst>
      <p:ext uri="{BB962C8B-B14F-4D97-AF65-F5344CB8AC3E}">
        <p14:creationId xmlns:p14="http://schemas.microsoft.com/office/powerpoint/2010/main" val="21513797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BF99-845D-FE45-F0BA-4F10FFF4DB55}"/>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3124D64-C3AD-3CAB-53B3-9F632C515AED}"/>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Noord-Brabant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en-US" sz="2400" dirty="0" err="1">
                <a:solidFill>
                  <a:schemeClr val="accent2"/>
                </a:solidFill>
              </a:rPr>
              <a:t>analoge</a:t>
            </a:r>
            <a:r>
              <a:rPr lang="en-US" sz="2400" dirty="0">
                <a:solidFill>
                  <a:schemeClr val="accent2"/>
                </a:solidFill>
              </a:rPr>
              <a:t> microchips</a:t>
            </a:r>
            <a:r>
              <a:rPr lang="nl-NL" sz="2400" dirty="0">
                <a:solidFill>
                  <a:schemeClr val="accent2"/>
                </a:solidFill>
              </a:rPr>
              <a:t> </a:t>
            </a:r>
            <a:r>
              <a:rPr lang="nl-NL" sz="2400" dirty="0">
                <a:solidFill>
                  <a:schemeClr val="tx1"/>
                </a:solidFill>
              </a:rPr>
              <a:t>(RD 47/94)</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E38B4814-7F1F-3013-3769-32C514DFC4DA}"/>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1FE87BBD-553D-D7DB-4F74-592A57BD53F0}"/>
              </a:ext>
            </a:extLst>
          </p:cNvPr>
          <p:cNvGraphicFramePr>
            <a:graphicFrameLocks noGrp="1"/>
          </p:cNvGraphicFramePr>
          <p:nvPr>
            <p:extLst>
              <p:ext uri="{D42A27DB-BD31-4B8C-83A1-F6EECF244321}">
                <p14:modId xmlns:p14="http://schemas.microsoft.com/office/powerpoint/2010/main" val="870891725"/>
              </p:ext>
            </p:extLst>
          </p:nvPr>
        </p:nvGraphicFramePr>
        <p:xfrm>
          <a:off x="53752" y="1190691"/>
          <a:ext cx="9036496" cy="485036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485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err="1">
                          <a:solidFill>
                            <a:srgbClr val="000000"/>
                          </a:solidFill>
                          <a:effectLst/>
                          <a:latin typeface="+mn-lt"/>
                        </a:rPr>
                        <a:t>Nordwestschweiz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err="1">
                          <a:solidFill>
                            <a:srgbClr val="000000"/>
                          </a:solidFill>
                          <a:effectLst/>
                          <a:latin typeface="+mn-lt"/>
                        </a:rPr>
                        <a:t>Rheinhessen</a:t>
                      </a:r>
                      <a:r>
                        <a:rPr lang="nb-NO" sz="12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Berkshire, Bucking &amp; Oxford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err="1">
                          <a:solidFill>
                            <a:srgbClr val="000000"/>
                          </a:solidFill>
                          <a:effectLst/>
                          <a:latin typeface="+mn-lt"/>
                        </a:rPr>
                        <a:t>Arnsberg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err="1">
                          <a:solidFill>
                            <a:srgbClr val="000000"/>
                          </a:solidFill>
                          <a:effectLst/>
                          <a:latin typeface="+mn-lt"/>
                        </a:rPr>
                        <a:t>Espace</a:t>
                      </a:r>
                      <a:r>
                        <a:rPr lang="nb-NO" sz="1200" b="0" i="0" u="none" strike="noStrike" dirty="0">
                          <a:solidFill>
                            <a:srgbClr val="000000"/>
                          </a:solidFill>
                          <a:effectLst/>
                          <a:latin typeface="+mn-lt"/>
                        </a:rPr>
                        <a:t> Mittelland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Koln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200" b="0" i="0" u="none" strike="noStrike" dirty="0" err="1">
                          <a:solidFill>
                            <a:srgbClr val="000000"/>
                          </a:solidFill>
                          <a:effectLst/>
                          <a:latin typeface="+mn-lt"/>
                        </a:rPr>
                        <a:t>Koln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2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nb-NO" sz="1200" b="0" i="0" u="none" strike="noStrike" dirty="0">
                          <a:solidFill>
                            <a:srgbClr val="000000"/>
                          </a:solidFill>
                          <a:effectLst/>
                          <a:latin typeface="+mn-lt"/>
                        </a:rPr>
                        <a:t>Saarland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nb-NO" sz="1200" b="0" i="0" u="none" strike="noStrike" dirty="0" err="1">
                          <a:solidFill>
                            <a:srgbClr val="000000"/>
                          </a:solidFill>
                          <a:effectLst/>
                          <a:latin typeface="+mn-lt"/>
                        </a:rPr>
                        <a:t>Ostschweiz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r>
                        <a:rPr lang="nb-NO" sz="1200" b="0" i="0" u="none" strike="noStrike" dirty="0">
                          <a:solidFill>
                            <a:srgbClr val="000000"/>
                          </a:solidFill>
                          <a:effectLst/>
                          <a:latin typeface="+mn-lt"/>
                        </a:rPr>
                        <a:t>Limburg (BE)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DEB684BB-D1C4-F470-F883-DA16E4C1A785}"/>
              </a:ext>
            </a:extLst>
          </p:cNvPr>
          <p:cNvSpPr>
            <a:spLocks noGrp="1"/>
          </p:cNvSpPr>
          <p:nvPr>
            <p:ph type="sldNum" sz="quarter" idx="12"/>
          </p:nvPr>
        </p:nvSpPr>
        <p:spPr/>
        <p:txBody>
          <a:bodyPr/>
          <a:lstStyle/>
          <a:p>
            <a:pPr>
              <a:defRPr/>
            </a:pPr>
            <a:fld id="{6D349626-B2B1-49B4-A57E-0957402AA763}" type="slidenum">
              <a:rPr lang="nl-NL" smtClean="0"/>
              <a:pPr>
                <a:defRPr/>
              </a:pPr>
              <a:t>115</a:t>
            </a:fld>
            <a:endParaRPr lang="nl-NL"/>
          </a:p>
        </p:txBody>
      </p:sp>
    </p:spTree>
    <p:extLst>
      <p:ext uri="{BB962C8B-B14F-4D97-AF65-F5344CB8AC3E}">
        <p14:creationId xmlns:p14="http://schemas.microsoft.com/office/powerpoint/2010/main" val="202242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3A3D-A532-4FD5-57B6-51E19C95DCB2}"/>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DC54C62-1F17-BD3E-DC4D-36FE94CC59D6}"/>
              </a:ext>
            </a:extLst>
          </p:cNvPr>
          <p:cNvSpPr>
            <a:spLocks noGrp="1" noChangeArrowheads="1"/>
          </p:cNvSpPr>
          <p:nvPr>
            <p:ph type="title"/>
          </p:nvPr>
        </p:nvSpPr>
        <p:spPr>
          <a:xfrm>
            <a:off x="755576" y="548680"/>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Noord-Brabant: </a:t>
            </a:r>
            <a:r>
              <a:rPr lang="en-US" sz="2400" dirty="0" err="1">
                <a:solidFill>
                  <a:schemeClr val="accent2"/>
                </a:solidFill>
              </a:rPr>
              <a:t>cyb</a:t>
            </a:r>
            <a:r>
              <a:rPr lang="nb-NO" sz="2400" kern="1200" dirty="0" err="1">
                <a:solidFill>
                  <a:schemeClr val="accent2"/>
                </a:solidFill>
                <a:latin typeface="+mn-lt"/>
                <a:ea typeface="+mn-ea"/>
                <a:cs typeface="+mn-cs"/>
              </a:rPr>
              <a:t>ersecurity</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864916CE-FD5B-90AA-CC09-A69AF165122F}"/>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https://www.paballand.com/asg/ez/maps/growth/regpat/noord-brabant-cybersecurity.html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52770FA9-19AE-0372-9E9D-65BDA2CF6DB2}"/>
              </a:ext>
            </a:extLst>
          </p:cNvPr>
          <p:cNvPicPr>
            <a:picLocks noChangeAspect="1"/>
          </p:cNvPicPr>
          <p:nvPr/>
        </p:nvPicPr>
        <p:blipFill>
          <a:blip r:embed="rId3"/>
          <a:stretch>
            <a:fillRect/>
          </a:stretch>
        </p:blipFill>
        <p:spPr>
          <a:xfrm>
            <a:off x="1403648" y="980728"/>
            <a:ext cx="6480721" cy="5288716"/>
          </a:xfrm>
          <a:prstGeom prst="rect">
            <a:avLst/>
          </a:prstGeom>
        </p:spPr>
      </p:pic>
      <p:sp>
        <p:nvSpPr>
          <p:cNvPr id="2" name="Tijdelijke aanduiding voor dianummer 1">
            <a:extLst>
              <a:ext uri="{FF2B5EF4-FFF2-40B4-BE49-F238E27FC236}">
                <a16:creationId xmlns:a16="http://schemas.microsoft.com/office/drawing/2014/main" id="{50364D26-30F2-5158-40DE-682F3565395A}"/>
              </a:ext>
            </a:extLst>
          </p:cNvPr>
          <p:cNvSpPr>
            <a:spLocks noGrp="1"/>
          </p:cNvSpPr>
          <p:nvPr>
            <p:ph type="sldNum" sz="quarter" idx="12"/>
          </p:nvPr>
        </p:nvSpPr>
        <p:spPr/>
        <p:txBody>
          <a:bodyPr/>
          <a:lstStyle/>
          <a:p>
            <a:pPr>
              <a:defRPr/>
            </a:pPr>
            <a:fld id="{6D349626-B2B1-49B4-A57E-0957402AA763}" type="slidenum">
              <a:rPr lang="nl-NL" smtClean="0"/>
              <a:pPr>
                <a:defRPr/>
              </a:pPr>
              <a:t>116</a:t>
            </a:fld>
            <a:endParaRPr lang="nl-NL"/>
          </a:p>
        </p:txBody>
      </p:sp>
    </p:spTree>
    <p:extLst>
      <p:ext uri="{BB962C8B-B14F-4D97-AF65-F5344CB8AC3E}">
        <p14:creationId xmlns:p14="http://schemas.microsoft.com/office/powerpoint/2010/main" val="3756404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03E61-08CD-3D14-4A01-89B67D926129}"/>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BD6010D6-C936-0068-F5F1-82DA70C6BD52}"/>
              </a:ext>
            </a:extLst>
          </p:cNvPr>
          <p:cNvSpPr>
            <a:spLocks noGrp="1" noChangeArrowheads="1"/>
          </p:cNvSpPr>
          <p:nvPr>
            <p:ph type="title"/>
          </p:nvPr>
        </p:nvSpPr>
        <p:spPr>
          <a:xfrm>
            <a:off x="345099" y="185676"/>
            <a:ext cx="8712968" cy="648072"/>
          </a:xfrm>
        </p:spPr>
        <p:txBody>
          <a:bodyPr>
            <a:normAutofit fontScale="90000"/>
          </a:bodyPr>
          <a:lstStyle/>
          <a:p>
            <a:r>
              <a:rPr lang="nl-NL" sz="2000" dirty="0">
                <a:latin typeface="Verdana" panose="020B0604030504040204" pitchFamily="34" charset="0"/>
                <a:ea typeface="Verdana" panose="020B0604030504040204" pitchFamily="34" charset="0"/>
              </a:rPr>
              <a:t>t</a:t>
            </a:r>
            <a:r>
              <a:rPr lang="nl-NL" sz="2000" dirty="0">
                <a:effectLst/>
                <a:latin typeface="Verdana" panose="020B0604030504040204" pitchFamily="34" charset="0"/>
                <a:ea typeface="Verdana" panose="020B0604030504040204" pitchFamily="34" charset="0"/>
              </a:rPr>
              <a:t>op regio’s met wie </a:t>
            </a:r>
            <a:r>
              <a:rPr lang="nl-NL" sz="2000" dirty="0">
                <a:solidFill>
                  <a:schemeClr val="accent2"/>
                </a:solidFill>
                <a:effectLst/>
                <a:latin typeface="Verdana" panose="020B0604030504040204" pitchFamily="34" charset="0"/>
                <a:ea typeface="Verdana" panose="020B0604030504040204" pitchFamily="34" charset="0"/>
              </a:rPr>
              <a:t>Noord-Brabant</a:t>
            </a:r>
            <a:r>
              <a:rPr lang="nl-NL" sz="2000" dirty="0">
                <a:effectLst/>
                <a:latin typeface="Verdana" panose="020B0604030504040204" pitchFamily="34" charset="0"/>
                <a:ea typeface="Verdana" panose="020B0604030504040204" pitchFamily="34" charset="0"/>
              </a:rPr>
              <a:t> samenwerkt</a:t>
            </a:r>
            <a:br>
              <a:rPr lang="en-US" sz="2000" dirty="0"/>
            </a:br>
            <a:r>
              <a:rPr lang="nl-NL" sz="2000" dirty="0">
                <a:solidFill>
                  <a:schemeClr val="accent2"/>
                </a:solidFill>
              </a:rPr>
              <a:t> </a:t>
            </a:r>
            <a:r>
              <a:rPr lang="nb-NO" sz="2000" kern="1200" dirty="0" err="1">
                <a:solidFill>
                  <a:schemeClr val="accent2"/>
                </a:solidFill>
                <a:latin typeface="+mn-lt"/>
                <a:ea typeface="+mn-ea"/>
                <a:cs typeface="+mn-cs"/>
              </a:rPr>
              <a:t>cybersecurity</a:t>
            </a:r>
            <a:r>
              <a:rPr lang="nb-NO" sz="2000" kern="1200" dirty="0">
                <a:solidFill>
                  <a:schemeClr val="accent2"/>
                </a:solidFill>
                <a:latin typeface="+mn-lt"/>
                <a:ea typeface="+mn-ea"/>
                <a:cs typeface="+mn-cs"/>
              </a:rPr>
              <a:t> </a:t>
            </a:r>
            <a:r>
              <a:rPr lang="nb-NO" sz="2000" kern="1200" dirty="0">
                <a:solidFill>
                  <a:schemeClr val="tx1"/>
                </a:solidFill>
                <a:latin typeface="+mn-lt"/>
                <a:ea typeface="+mn-ea"/>
                <a:cs typeface="+mn-cs"/>
              </a:rPr>
              <a:t>(RD 36/92)</a:t>
            </a:r>
            <a:br>
              <a:rPr lang="nl-NL" sz="2000" dirty="0">
                <a:solidFill>
                  <a:schemeClr val="tx1"/>
                </a:solidFill>
              </a:rPr>
            </a:br>
            <a:endParaRPr lang="en-US" sz="2000" b="1" noProof="1">
              <a:solidFill>
                <a:schemeClr val="tx1"/>
              </a:solidFill>
            </a:endParaRPr>
          </a:p>
        </p:txBody>
      </p:sp>
      <p:sp>
        <p:nvSpPr>
          <p:cNvPr id="4" name="Tekstvak 3">
            <a:extLst>
              <a:ext uri="{FF2B5EF4-FFF2-40B4-BE49-F238E27FC236}">
                <a16:creationId xmlns:a16="http://schemas.microsoft.com/office/drawing/2014/main" id="{B4872DE0-D56A-EE50-8C2E-5B3D6012551B}"/>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AD84471C-4F99-2382-5BA1-F3A7333B2164}"/>
              </a:ext>
            </a:extLst>
          </p:cNvPr>
          <p:cNvGraphicFramePr>
            <a:graphicFrameLocks noGrp="1"/>
          </p:cNvGraphicFramePr>
          <p:nvPr>
            <p:extLst>
              <p:ext uri="{D42A27DB-BD31-4B8C-83A1-F6EECF244321}">
                <p14:modId xmlns:p14="http://schemas.microsoft.com/office/powerpoint/2010/main" val="4225103595"/>
              </p:ext>
            </p:extLst>
          </p:nvPr>
        </p:nvGraphicFramePr>
        <p:xfrm>
          <a:off x="53752" y="908720"/>
          <a:ext cx="9036496" cy="4964234"/>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21481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9922">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9922">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9922">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045">
                <a:tc>
                  <a:txBody>
                    <a:bodyPr/>
                    <a:lstStyle/>
                    <a:p>
                      <a:pPr algn="l" fontAlgn="b"/>
                      <a:r>
                        <a:rPr lang="nb-NO" sz="1200" b="0" i="0" u="none" strike="noStrike" dirty="0">
                          <a:solidFill>
                            <a:srgbClr val="000000"/>
                          </a:solidFill>
                          <a:effectLst/>
                          <a:latin typeface="+mn-lt"/>
                        </a:rPr>
                        <a:t>Oberösterreich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88032">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992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Arnsberg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992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4309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4309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4309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376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4309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East Anglia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5386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r h="256728">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err="1">
                          <a:solidFill>
                            <a:srgbClr val="000000"/>
                          </a:solidFill>
                          <a:effectLst/>
                          <a:latin typeface="+mn-lt"/>
                        </a:rPr>
                        <a:t>Toscana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200" dirty="0">
                          <a:effectLst/>
                          <a:latin typeface="+mn-lt"/>
                          <a:ea typeface="Verdana" panose="020B0604030504040204" pitchFamily="34" charset="0"/>
                          <a:cs typeface="Times New Roman" panose="02020603050405020304" pitchFamily="18" charset="0"/>
                        </a:rPr>
                        <a:t>4</a:t>
                      </a: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5</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1114243"/>
                  </a:ext>
                </a:extLst>
              </a:tr>
            </a:tbl>
          </a:graphicData>
        </a:graphic>
      </p:graphicFrame>
      <p:sp>
        <p:nvSpPr>
          <p:cNvPr id="2" name="Tijdelijke aanduiding voor dianummer 1">
            <a:extLst>
              <a:ext uri="{FF2B5EF4-FFF2-40B4-BE49-F238E27FC236}">
                <a16:creationId xmlns:a16="http://schemas.microsoft.com/office/drawing/2014/main" id="{1EA3EC19-962C-6D2B-B765-72623AD08FA9}"/>
              </a:ext>
            </a:extLst>
          </p:cNvPr>
          <p:cNvSpPr>
            <a:spLocks noGrp="1"/>
          </p:cNvSpPr>
          <p:nvPr>
            <p:ph type="sldNum" sz="quarter" idx="12"/>
          </p:nvPr>
        </p:nvSpPr>
        <p:spPr/>
        <p:txBody>
          <a:bodyPr/>
          <a:lstStyle/>
          <a:p>
            <a:pPr>
              <a:defRPr/>
            </a:pPr>
            <a:fld id="{6D349626-B2B1-49B4-A57E-0957402AA763}" type="slidenum">
              <a:rPr lang="nl-NL" smtClean="0"/>
              <a:pPr>
                <a:defRPr/>
              </a:pPr>
              <a:t>117</a:t>
            </a:fld>
            <a:endParaRPr lang="nl-NL"/>
          </a:p>
        </p:txBody>
      </p:sp>
    </p:spTree>
    <p:extLst>
      <p:ext uri="{BB962C8B-B14F-4D97-AF65-F5344CB8AC3E}">
        <p14:creationId xmlns:p14="http://schemas.microsoft.com/office/powerpoint/2010/main" val="28619295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CD627-5B04-966F-EF02-00C159D21BDF}"/>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72243DE-8084-DC43-DEE1-93A291ECAACE}"/>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Noord-Holland: </a:t>
            </a:r>
            <a:r>
              <a:rPr lang="nb-NO" sz="2400" kern="1200" dirty="0">
                <a:solidFill>
                  <a:schemeClr val="accent2"/>
                </a:solidFill>
                <a:latin typeface="+mn-lt"/>
                <a:ea typeface="+mn-ea"/>
                <a:cs typeface="+mn-cs"/>
              </a:rPr>
              <a:t>do</a:t>
            </a:r>
            <a:r>
              <a:rPr lang="nb-NO" sz="2400" b="0" i="0" u="none" strike="noStrike" kern="1200" dirty="0">
                <a:solidFill>
                  <a:schemeClr val="accent2"/>
                </a:solidFill>
                <a:effectLst/>
                <a:latin typeface="+mn-lt"/>
                <a:ea typeface="+mn-ea"/>
                <a:cs typeface="+mn-cs"/>
              </a:rPr>
              <a:t>elgerichte voeding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4E9BD4F3-994D-23AC-5618-D4B7F3CE3423}"/>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https://www.paballand.com/asg/ez/maps/growth/regpat/noord-holland-targeted-nutrition.html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0C8FF87B-92F1-4164-476C-B99C85146211}"/>
              </a:ext>
            </a:extLst>
          </p:cNvPr>
          <p:cNvPicPr>
            <a:picLocks noChangeAspect="1"/>
          </p:cNvPicPr>
          <p:nvPr/>
        </p:nvPicPr>
        <p:blipFill>
          <a:blip r:embed="rId3"/>
          <a:stretch>
            <a:fillRect/>
          </a:stretch>
        </p:blipFill>
        <p:spPr>
          <a:xfrm>
            <a:off x="1547664" y="1052736"/>
            <a:ext cx="5976664" cy="5216708"/>
          </a:xfrm>
          <a:prstGeom prst="rect">
            <a:avLst/>
          </a:prstGeom>
        </p:spPr>
      </p:pic>
      <p:sp>
        <p:nvSpPr>
          <p:cNvPr id="2" name="Tijdelijke aanduiding voor dianummer 1">
            <a:extLst>
              <a:ext uri="{FF2B5EF4-FFF2-40B4-BE49-F238E27FC236}">
                <a16:creationId xmlns:a16="http://schemas.microsoft.com/office/drawing/2014/main" id="{49FABF91-0CD5-4D21-0A6A-E5EBBDAAA700}"/>
              </a:ext>
            </a:extLst>
          </p:cNvPr>
          <p:cNvSpPr>
            <a:spLocks noGrp="1"/>
          </p:cNvSpPr>
          <p:nvPr>
            <p:ph type="sldNum" sz="quarter" idx="12"/>
          </p:nvPr>
        </p:nvSpPr>
        <p:spPr/>
        <p:txBody>
          <a:bodyPr/>
          <a:lstStyle/>
          <a:p>
            <a:pPr>
              <a:defRPr/>
            </a:pPr>
            <a:fld id="{6D349626-B2B1-49B4-A57E-0957402AA763}" type="slidenum">
              <a:rPr lang="nl-NL" smtClean="0"/>
              <a:pPr>
                <a:defRPr/>
              </a:pPr>
              <a:t>118</a:t>
            </a:fld>
            <a:endParaRPr lang="nl-NL"/>
          </a:p>
        </p:txBody>
      </p:sp>
    </p:spTree>
    <p:extLst>
      <p:ext uri="{BB962C8B-B14F-4D97-AF65-F5344CB8AC3E}">
        <p14:creationId xmlns:p14="http://schemas.microsoft.com/office/powerpoint/2010/main" val="41392571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49A28-5722-596F-31CE-687893E3A33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D128FBD-D745-F4D2-8CD6-A3A00C274C39}"/>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doelgerichte voeding</a:t>
            </a:r>
            <a:r>
              <a:rPr lang="nb-NO" sz="2400" kern="1200" dirty="0">
                <a:solidFill>
                  <a:schemeClr val="accent2"/>
                </a:solidFill>
                <a:latin typeface="+mn-lt"/>
                <a:ea typeface="+mn-ea"/>
                <a:cs typeface="+mn-cs"/>
              </a:rPr>
              <a:t> </a:t>
            </a:r>
            <a:r>
              <a:rPr lang="nb-NO" sz="2400" kern="1200" dirty="0">
                <a:solidFill>
                  <a:schemeClr val="tx1"/>
                </a:solidFill>
                <a:latin typeface="+mn-lt"/>
                <a:ea typeface="+mn-ea"/>
                <a:cs typeface="+mn-cs"/>
              </a:rPr>
              <a:t>(RD 78/64)</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AFC49D75-7014-F9E4-B7A9-FB8CB615F80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A528A5A9-6396-1CA2-6B2B-5CEFBDB78C5B}"/>
              </a:ext>
            </a:extLst>
          </p:cNvPr>
          <p:cNvGraphicFramePr>
            <a:graphicFrameLocks noGrp="1"/>
          </p:cNvGraphicFramePr>
          <p:nvPr>
            <p:extLst>
              <p:ext uri="{D42A27DB-BD31-4B8C-83A1-F6EECF244321}">
                <p14:modId xmlns:p14="http://schemas.microsoft.com/office/powerpoint/2010/main" val="3358078581"/>
              </p:ext>
            </p:extLst>
          </p:nvPr>
        </p:nvGraphicFramePr>
        <p:xfrm>
          <a:off x="53752" y="1030208"/>
          <a:ext cx="9036496" cy="5025850"/>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24870">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50971">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50971">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256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50971">
                <a:tc>
                  <a:txBody>
                    <a:bodyPr/>
                    <a:lstStyle/>
                    <a:p>
                      <a:pPr algn="l" fontAlgn="b"/>
                      <a:r>
                        <a:rPr lang="nb-NO" sz="1200" b="0" i="0" u="none" strike="noStrike" dirty="0">
                          <a:solidFill>
                            <a:srgbClr val="000000"/>
                          </a:solidFill>
                          <a:effectLst/>
                          <a:latin typeface="+mn-lt"/>
                        </a:rPr>
                        <a:t>Southern and </a:t>
                      </a:r>
                      <a:r>
                        <a:rPr lang="nb-NO" sz="1200" b="0" i="0" u="none" strike="noStrike" dirty="0" err="1">
                          <a:solidFill>
                            <a:srgbClr val="000000"/>
                          </a:solidFill>
                          <a:effectLst/>
                          <a:latin typeface="+mn-lt"/>
                        </a:rPr>
                        <a:t>Eastern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50971">
                <a:tc>
                  <a:txBody>
                    <a:bodyPr/>
                    <a:lstStyle/>
                    <a:p>
                      <a:pPr algn="l" fontAlgn="b"/>
                      <a:r>
                        <a:rPr lang="nb-NO" sz="1200" b="0" i="0" u="none" strike="noStrike" dirty="0" err="1">
                          <a:solidFill>
                            <a:srgbClr val="000000"/>
                          </a:solidFill>
                          <a:effectLst/>
                          <a:latin typeface="+mn-lt"/>
                        </a:rPr>
                        <a:t>Sydsverige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5097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5097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5097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2853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179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2853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5097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Berkshire, Bucking &amp; Oxfordshire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2853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9652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r h="22853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45</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1722832"/>
                  </a:ext>
                </a:extLst>
              </a:tr>
              <a:tr h="222325">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45</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3728760"/>
                  </a:ext>
                </a:extLst>
              </a:tr>
            </a:tbl>
          </a:graphicData>
        </a:graphic>
      </p:graphicFrame>
      <p:sp>
        <p:nvSpPr>
          <p:cNvPr id="2" name="Tijdelijke aanduiding voor dianummer 1">
            <a:extLst>
              <a:ext uri="{FF2B5EF4-FFF2-40B4-BE49-F238E27FC236}">
                <a16:creationId xmlns:a16="http://schemas.microsoft.com/office/drawing/2014/main" id="{91DA998C-DF19-EA73-B950-18AA1C105664}"/>
              </a:ext>
            </a:extLst>
          </p:cNvPr>
          <p:cNvSpPr>
            <a:spLocks noGrp="1"/>
          </p:cNvSpPr>
          <p:nvPr>
            <p:ph type="sldNum" sz="quarter" idx="12"/>
          </p:nvPr>
        </p:nvSpPr>
        <p:spPr/>
        <p:txBody>
          <a:bodyPr/>
          <a:lstStyle/>
          <a:p>
            <a:pPr>
              <a:defRPr/>
            </a:pPr>
            <a:fld id="{6D349626-B2B1-49B4-A57E-0957402AA763}" type="slidenum">
              <a:rPr lang="nl-NL" smtClean="0"/>
              <a:pPr>
                <a:defRPr/>
              </a:pPr>
              <a:t>119</a:t>
            </a:fld>
            <a:endParaRPr lang="nl-NL"/>
          </a:p>
        </p:txBody>
      </p:sp>
    </p:spTree>
    <p:extLst>
      <p:ext uri="{BB962C8B-B14F-4D97-AF65-F5344CB8AC3E}">
        <p14:creationId xmlns:p14="http://schemas.microsoft.com/office/powerpoint/2010/main" val="348208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5"/>
          <p:cNvSpPr>
            <a:spLocks noGrp="1" noChangeArrowheads="1"/>
          </p:cNvSpPr>
          <p:nvPr>
            <p:ph idx="1"/>
          </p:nvPr>
        </p:nvSpPr>
        <p:spPr>
          <a:xfrm>
            <a:off x="107504" y="428626"/>
            <a:ext cx="8856984" cy="6240462"/>
          </a:xfrm>
        </p:spPr>
        <p:txBody>
          <a:bodyPr/>
          <a:lstStyle/>
          <a:p>
            <a:pPr marL="533400" indent="-533400" algn="ctr">
              <a:lnSpc>
                <a:spcPct val="80000"/>
              </a:lnSpc>
              <a:buNone/>
            </a:pPr>
            <a:r>
              <a:rPr lang="nl-NL" sz="2400" b="1" dirty="0">
                <a:solidFill>
                  <a:srgbClr val="000000"/>
                </a:solidFill>
                <a:latin typeface="Verdana" panose="020B0604030504040204" pitchFamily="34" charset="0"/>
                <a:cs typeface="Times New Roman" pitchFamily="18" charset="0"/>
              </a:rPr>
              <a:t>     belang van </a:t>
            </a:r>
            <a:r>
              <a:rPr lang="nl-NL" sz="2400" b="1" dirty="0">
                <a:solidFill>
                  <a:srgbClr val="3194D2"/>
                </a:solidFill>
                <a:latin typeface="Verdana" panose="020B0604030504040204" pitchFamily="34" charset="0"/>
                <a:cs typeface="Times New Roman" pitchFamily="18" charset="0"/>
              </a:rPr>
              <a:t>competenties</a:t>
            </a:r>
            <a:r>
              <a:rPr lang="nl-NL" sz="2400" b="1" dirty="0">
                <a:solidFill>
                  <a:srgbClr val="000000"/>
                </a:solidFill>
                <a:latin typeface="Verdana" panose="020B0604030504040204" pitchFamily="34" charset="0"/>
                <a:cs typeface="Times New Roman" pitchFamily="18" charset="0"/>
              </a:rPr>
              <a:t> in de regio</a:t>
            </a:r>
            <a:endParaRPr lang="en-GB" sz="2400" dirty="0">
              <a:solidFill>
                <a:srgbClr val="000000"/>
              </a:solidFill>
              <a:latin typeface="Verdana" panose="020B0604030504040204" pitchFamily="34" charset="0"/>
              <a:cs typeface="Times New Roman" pitchFamily="18" charset="0"/>
            </a:endParaRPr>
          </a:p>
          <a:p>
            <a:pPr marL="533400" indent="-533400" algn="just">
              <a:lnSpc>
                <a:spcPct val="80000"/>
              </a:lnSpc>
            </a:pPr>
            <a:endParaRPr lang="en-GB" sz="2400" dirty="0">
              <a:solidFill>
                <a:srgbClr val="000000"/>
              </a:solidFill>
              <a:latin typeface="Verdana" panose="020B0604030504040204" pitchFamily="34" charset="0"/>
              <a:cs typeface="Times New Roman" pitchFamily="18" charset="0"/>
            </a:endParaRPr>
          </a:p>
          <a:p>
            <a:pPr marL="533400" indent="-533400" algn="just">
              <a:lnSpc>
                <a:spcPct val="80000"/>
              </a:lnSpc>
            </a:pPr>
            <a:r>
              <a:rPr lang="en-GB" sz="2400" dirty="0" err="1">
                <a:solidFill>
                  <a:srgbClr val="000000"/>
                </a:solidFill>
                <a:latin typeface="Verdana" panose="020B0604030504040204" pitchFamily="34" charset="0"/>
                <a:cs typeface="Times New Roman" pitchFamily="18" charset="0"/>
              </a:rPr>
              <a:t>vernieuwing</a:t>
            </a:r>
            <a:r>
              <a:rPr lang="en-GB" sz="2400" dirty="0">
                <a:solidFill>
                  <a:srgbClr val="000000"/>
                </a:solidFill>
                <a:latin typeface="Verdana" panose="020B0604030504040204" pitchFamily="34" charset="0"/>
                <a:cs typeface="Times New Roman" pitchFamily="18" charset="0"/>
              </a:rPr>
              <a:t> is absolute </a:t>
            </a:r>
            <a:r>
              <a:rPr lang="en-GB" sz="2400" dirty="0" err="1">
                <a:solidFill>
                  <a:srgbClr val="000000"/>
                </a:solidFill>
                <a:latin typeface="Verdana" panose="020B0604030504040204" pitchFamily="34" charset="0"/>
                <a:cs typeface="Times New Roman" pitchFamily="18" charset="0"/>
              </a:rPr>
              <a:t>voorwaarde</a:t>
            </a:r>
            <a:r>
              <a:rPr lang="en-GB" sz="2400" dirty="0">
                <a:solidFill>
                  <a:srgbClr val="000000"/>
                </a:solidFill>
                <a:latin typeface="Verdana" panose="020B0604030504040204" pitchFamily="34" charset="0"/>
                <a:cs typeface="Times New Roman" pitchFamily="18" charset="0"/>
              </a:rPr>
              <a:t> om </a:t>
            </a:r>
            <a:r>
              <a:rPr lang="en-GB" sz="2400" dirty="0" err="1">
                <a:solidFill>
                  <a:srgbClr val="3194D2"/>
                </a:solidFill>
                <a:latin typeface="Verdana" panose="020B0604030504040204" pitchFamily="34" charset="0"/>
                <a:cs typeface="Times New Roman" pitchFamily="18" charset="0"/>
              </a:rPr>
              <a:t>lange-termijn</a:t>
            </a:r>
            <a:r>
              <a:rPr lang="en-GB" sz="2400" dirty="0">
                <a:solidFill>
                  <a:srgbClr val="3194D2"/>
                </a:solidFill>
                <a:latin typeface="Verdana" panose="020B0604030504040204" pitchFamily="34" charset="0"/>
                <a:cs typeface="Times New Roman" pitchFamily="18" charset="0"/>
              </a:rPr>
              <a:t>  </a:t>
            </a:r>
            <a:r>
              <a:rPr lang="en-GB" sz="2400" dirty="0" err="1">
                <a:solidFill>
                  <a:srgbClr val="3194D2"/>
                </a:solidFill>
                <a:latin typeface="Verdana" panose="020B0604030504040204" pitchFamily="34" charset="0"/>
                <a:cs typeface="Times New Roman" pitchFamily="18" charset="0"/>
              </a:rPr>
              <a:t>groei</a:t>
            </a:r>
            <a:r>
              <a:rPr lang="en-GB" sz="2400" dirty="0">
                <a:solidFill>
                  <a:srgbClr val="3194D2"/>
                </a:solidFill>
                <a:latin typeface="Verdana" panose="020B0604030504040204" pitchFamily="34" charset="0"/>
                <a:cs typeface="Times New Roman" pitchFamily="18" charset="0"/>
              </a:rPr>
              <a:t> in regio’s</a:t>
            </a:r>
            <a:r>
              <a:rPr lang="en-GB" sz="2400" dirty="0">
                <a:solidFill>
                  <a:schemeClr val="accent2"/>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te</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waarborgen</a:t>
            </a:r>
            <a:endParaRPr lang="en-GB" sz="2400" dirty="0">
              <a:solidFill>
                <a:srgbClr val="000000"/>
              </a:solidFill>
              <a:latin typeface="Verdana" panose="020B0604030504040204" pitchFamily="34" charset="0"/>
              <a:cs typeface="Times New Roman" pitchFamily="18" charset="0"/>
            </a:endParaRPr>
          </a:p>
          <a:p>
            <a:pPr marL="533400" indent="-533400" algn="just">
              <a:lnSpc>
                <a:spcPct val="80000"/>
              </a:lnSpc>
            </a:pPr>
            <a:endParaRPr lang="en-GB" sz="2400" dirty="0">
              <a:solidFill>
                <a:srgbClr val="000000"/>
              </a:solidFill>
              <a:latin typeface="Verdana" panose="020B0604030504040204" pitchFamily="34" charset="0"/>
              <a:cs typeface="Times New Roman" pitchFamily="18" charset="0"/>
            </a:endParaRPr>
          </a:p>
          <a:p>
            <a:pPr marL="533400" marR="0" lvl="0" indent="-533400" algn="just" defTabSz="914400" rtl="0" eaLnBrk="0" fontAlgn="base" latinLnBrk="0" hangingPunct="0">
              <a:lnSpc>
                <a:spcPct val="80000"/>
              </a:lnSpc>
              <a:spcBef>
                <a:spcPct val="20000"/>
              </a:spcBef>
              <a:spcAft>
                <a:spcPct val="0"/>
              </a:spcAft>
              <a:buClrTx/>
              <a:buSzTx/>
              <a:buFontTx/>
              <a:buChar char="•"/>
              <a:tabLst/>
              <a:defRPr/>
            </a:pP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maken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van </a:t>
            </a:r>
            <a:r>
              <a:rPr kumimoji="0" lang="en-GB" sz="2400" b="0" i="0" u="none" strike="noStrike" kern="0" cap="none" spc="0" normalizeH="0" baseline="0" noProof="0" dirty="0" err="1">
                <a:ln>
                  <a:noFill/>
                </a:ln>
                <a:solidFill>
                  <a:srgbClr val="3194D2"/>
                </a:solidFill>
                <a:effectLst/>
                <a:uLnTx/>
                <a:uFillTx/>
                <a:latin typeface="Verdana" panose="020B0604030504040204" pitchFamily="34" charset="0"/>
                <a:ea typeface="+mn-ea"/>
                <a:cs typeface="Arial" charset="0"/>
              </a:rPr>
              <a:t>keuzes</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onvermijdelijk</a:t>
            </a:r>
            <a:r>
              <a:rPr kumimoji="0" lang="en-GB" sz="2400" b="1"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not anything goes (biotech,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groen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kunstmatige</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intelligentie</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a:t>
            </a:r>
            <a:endParaRPr lang="en-GB" sz="2400" dirty="0">
              <a:solidFill>
                <a:schemeClr val="accent2"/>
              </a:solidFill>
              <a:latin typeface="Verdana" panose="020B0604030504040204" pitchFamily="34" charset="0"/>
              <a:cs typeface="Times New Roman" pitchFamily="18" charset="0"/>
            </a:endParaRPr>
          </a:p>
          <a:p>
            <a:pPr marL="533400" indent="-533400" algn="just">
              <a:lnSpc>
                <a:spcPct val="80000"/>
              </a:lnSpc>
            </a:pPr>
            <a:endParaRPr lang="en-GB" sz="2400" b="1" dirty="0">
              <a:solidFill>
                <a:srgbClr val="000000"/>
              </a:solidFill>
              <a:latin typeface="Verdana" panose="020B0604030504040204" pitchFamily="34" charset="0"/>
              <a:cs typeface="Times New Roman" pitchFamily="18" charset="0"/>
            </a:endParaRPr>
          </a:p>
          <a:p>
            <a:pPr marL="533400" indent="-533400" algn="just">
              <a:lnSpc>
                <a:spcPct val="80000"/>
              </a:lnSpc>
            </a:pPr>
            <a:r>
              <a:rPr lang="en-GB" sz="2400" dirty="0" err="1">
                <a:solidFill>
                  <a:srgbClr val="000000"/>
                </a:solidFill>
                <a:latin typeface="Verdana" panose="020B0604030504040204" pitchFamily="34" charset="0"/>
                <a:cs typeface="Times New Roman" pitchFamily="18" charset="0"/>
              </a:rPr>
              <a:t>inspelen</a:t>
            </a:r>
            <a:r>
              <a:rPr lang="en-GB" sz="2400" dirty="0">
                <a:solidFill>
                  <a:srgbClr val="000000"/>
                </a:solidFill>
                <a:latin typeface="Verdana" panose="020B0604030504040204" pitchFamily="34" charset="0"/>
                <a:cs typeface="Times New Roman" pitchFamily="18" charset="0"/>
              </a:rPr>
              <a:t> op </a:t>
            </a:r>
            <a:r>
              <a:rPr lang="en-GB" sz="2400" dirty="0" err="1">
                <a:solidFill>
                  <a:srgbClr val="000000"/>
                </a:solidFill>
                <a:latin typeface="Verdana" panose="020B0604030504040204" pitchFamily="34" charset="0"/>
                <a:cs typeface="Times New Roman" pitchFamily="18" charset="0"/>
              </a:rPr>
              <a:t>kansen</a:t>
            </a:r>
            <a:r>
              <a:rPr lang="en-GB" sz="2400" dirty="0">
                <a:solidFill>
                  <a:srgbClr val="000000"/>
                </a:solidFill>
                <a:latin typeface="Verdana" panose="020B0604030504040204" pitchFamily="34" charset="0"/>
                <a:cs typeface="Times New Roman" pitchFamily="18" charset="0"/>
              </a:rPr>
              <a:t> op basis van </a:t>
            </a:r>
            <a:r>
              <a:rPr lang="en-GB" sz="2400" dirty="0" err="1">
                <a:solidFill>
                  <a:srgbClr val="000000"/>
                </a:solidFill>
                <a:latin typeface="Verdana" panose="020B0604030504040204" pitchFamily="34" charset="0"/>
                <a:cs typeface="Times New Roman" pitchFamily="18" charset="0"/>
              </a:rPr>
              <a:t>bestaande</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kennis</a:t>
            </a:r>
            <a:r>
              <a:rPr lang="en-GB" sz="2400" dirty="0">
                <a:solidFill>
                  <a:srgbClr val="000000"/>
                </a:solidFill>
                <a:latin typeface="Verdana" panose="020B0604030504040204" pitchFamily="34" charset="0"/>
                <a:cs typeface="Times New Roman" pitchFamily="18" charset="0"/>
              </a:rPr>
              <a:t> in </a:t>
            </a:r>
            <a:r>
              <a:rPr lang="en-GB" sz="2400" dirty="0" err="1">
                <a:solidFill>
                  <a:srgbClr val="000000"/>
                </a:solidFill>
                <a:latin typeface="Verdana" panose="020B0604030504040204" pitchFamily="34" charset="0"/>
                <a:cs typeface="Times New Roman" pitchFamily="18" charset="0"/>
              </a:rPr>
              <a:t>een</a:t>
            </a:r>
            <a:r>
              <a:rPr lang="en-GB" sz="2400" dirty="0">
                <a:solidFill>
                  <a:srgbClr val="000000"/>
                </a:solidFill>
                <a:latin typeface="Verdana" panose="020B0604030504040204" pitchFamily="34" charset="0"/>
                <a:cs typeface="Times New Roman" pitchFamily="18" charset="0"/>
              </a:rPr>
              <a:t> regio </a:t>
            </a:r>
            <a:r>
              <a:rPr lang="en-GB" sz="2400" dirty="0" err="1">
                <a:solidFill>
                  <a:srgbClr val="000000"/>
                </a:solidFill>
                <a:latin typeface="Verdana" panose="020B0604030504040204" pitchFamily="34" charset="0"/>
                <a:cs typeface="Times New Roman" pitchFamily="18" charset="0"/>
              </a:rPr>
              <a:t>vereist</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stellen</a:t>
            </a:r>
            <a:r>
              <a:rPr lang="en-GB" sz="2400" dirty="0">
                <a:solidFill>
                  <a:srgbClr val="000000"/>
                </a:solidFill>
                <a:latin typeface="Verdana" panose="020B0604030504040204" pitchFamily="34" charset="0"/>
                <a:cs typeface="Times New Roman" pitchFamily="18" charset="0"/>
              </a:rPr>
              <a:t> van </a:t>
            </a:r>
            <a:r>
              <a:rPr lang="en-GB" sz="2400" dirty="0" err="1">
                <a:solidFill>
                  <a:srgbClr val="3194D2"/>
                </a:solidFill>
                <a:latin typeface="Verdana" panose="020B0604030504040204" pitchFamily="34" charset="0"/>
                <a:cs typeface="Times New Roman" pitchFamily="18" charset="0"/>
              </a:rPr>
              <a:t>prioriteiten</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welke</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activiteiten</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hoog</a:t>
            </a:r>
            <a:r>
              <a:rPr lang="en-GB" sz="2400" dirty="0">
                <a:solidFill>
                  <a:srgbClr val="000000"/>
                </a:solidFill>
                <a:latin typeface="Verdana" panose="020B0604030504040204" pitchFamily="34" charset="0"/>
                <a:cs typeface="Times New Roman" pitchFamily="18" charset="0"/>
              </a:rPr>
              <a:t> </a:t>
            </a:r>
            <a:r>
              <a:rPr lang="en-GB" sz="2400" dirty="0" err="1">
                <a:solidFill>
                  <a:srgbClr val="000000"/>
                </a:solidFill>
                <a:latin typeface="Verdana" panose="020B0604030504040204" pitchFamily="34" charset="0"/>
                <a:cs typeface="Times New Roman" pitchFamily="18" charset="0"/>
              </a:rPr>
              <a:t>ontwikkelingspotentieel</a:t>
            </a:r>
            <a:r>
              <a:rPr lang="en-GB" sz="2400" dirty="0">
                <a:solidFill>
                  <a:srgbClr val="000000"/>
                </a:solidFill>
                <a:latin typeface="Verdana" panose="020B0604030504040204" pitchFamily="34" charset="0"/>
                <a:cs typeface="Times New Roman" pitchFamily="18" charset="0"/>
              </a:rPr>
              <a:t>?</a:t>
            </a:r>
            <a:endParaRPr lang="en-GB" sz="2400" b="1" dirty="0">
              <a:solidFill>
                <a:srgbClr val="000000"/>
              </a:solidFill>
              <a:latin typeface="Verdana" panose="020B0604030504040204" pitchFamily="34" charset="0"/>
              <a:cs typeface="Times New Roman" pitchFamily="18" charset="0"/>
            </a:endParaRPr>
          </a:p>
          <a:p>
            <a:pPr marL="533400" marR="0" lvl="0" indent="-533400" algn="just" defTabSz="914400" rtl="0" eaLnBrk="0" fontAlgn="base" latinLnBrk="0" hangingPunct="0">
              <a:lnSpc>
                <a:spcPct val="80000"/>
              </a:lnSpc>
              <a:spcBef>
                <a:spcPct val="20000"/>
              </a:spcBef>
              <a:spcAft>
                <a:spcPct val="0"/>
              </a:spcAft>
              <a:buClrTx/>
              <a:buSzTx/>
              <a:buFontTx/>
              <a:buNone/>
              <a:tabLst/>
              <a:defRPr/>
            </a:pPr>
            <a:endPar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endParaRPr>
          </a:p>
          <a:p>
            <a:pPr marL="533400" marR="0" lvl="0" indent="-533400" algn="just" defTabSz="914400" rtl="0" eaLnBrk="0" fontAlgn="base" latinLnBrk="0" hangingPunct="0">
              <a:lnSpc>
                <a:spcPct val="80000"/>
              </a:lnSpc>
              <a:spcBef>
                <a:spcPct val="20000"/>
              </a:spcBef>
              <a:spcAft>
                <a:spcPct val="0"/>
              </a:spcAft>
              <a:buClrTx/>
              <a:buSzTx/>
              <a:buFontTx/>
              <a:buChar char="•"/>
              <a:tabLst/>
              <a:defRPr/>
            </a:pP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voortbouwen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op </a:t>
            </a:r>
            <a:r>
              <a:rPr lang="en-GB" sz="2400" dirty="0" err="1">
                <a:solidFill>
                  <a:srgbClr val="3194D2"/>
                </a:solidFill>
                <a:latin typeface="Verdana" panose="020B0604030504040204" pitchFamily="34" charset="0"/>
                <a:cs typeface="Arial" charset="0"/>
              </a:rPr>
              <a:t>bestaande</a:t>
            </a:r>
            <a:r>
              <a:rPr lang="en-GB" sz="2400" dirty="0">
                <a:solidFill>
                  <a:srgbClr val="3194D2"/>
                </a:solidFill>
                <a:latin typeface="Verdana" panose="020B0604030504040204" pitchFamily="34" charset="0"/>
                <a:cs typeface="Arial" charset="0"/>
              </a:rPr>
              <a:t> </a:t>
            </a:r>
            <a:r>
              <a:rPr lang="en-GB" sz="2400" dirty="0" err="1">
                <a:solidFill>
                  <a:srgbClr val="3194D2"/>
                </a:solidFill>
                <a:latin typeface="Verdana" panose="020B0604030504040204" pitchFamily="34" charset="0"/>
                <a:cs typeface="Arial" charset="0"/>
              </a:rPr>
              <a:t>competenties</a:t>
            </a:r>
            <a:r>
              <a:rPr kumimoji="0" lang="en-GB" sz="2400" b="0" i="0" u="none" strike="noStrike" kern="0" cap="none" spc="0" normalizeH="0" baseline="0" noProof="0" dirty="0">
                <a:ln>
                  <a:noFill/>
                </a:ln>
                <a:solidFill>
                  <a:srgbClr val="3194D2"/>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in de regio: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bieden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mogelijkheden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voor</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economische</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vernieuwing</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maar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leggen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ook</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a:t>
            </a:r>
            <a:r>
              <a:rPr kumimoji="0" lang="en-GB" sz="2400" b="0" i="0" u="none" strike="noStrike" kern="0" cap="none" spc="0" normalizeH="0" baseline="0" noProof="0" dirty="0" err="1">
                <a:ln>
                  <a:noFill/>
                </a:ln>
                <a:solidFill>
                  <a:srgbClr val="000000"/>
                </a:solidFill>
                <a:effectLst/>
                <a:uLnTx/>
                <a:uFillTx/>
                <a:latin typeface="Verdana" panose="020B0604030504040204" pitchFamily="34" charset="0"/>
                <a:ea typeface="+mn-ea"/>
                <a:cs typeface="Arial" charset="0"/>
              </a:rPr>
              <a:t>beperkingen</a:t>
            </a:r>
            <a:r>
              <a:rPr kumimoji="0" lang="en-GB" sz="2400" b="0" i="0" u="none" strike="noStrike" kern="0" cap="none" spc="0" normalizeH="0" baseline="0" noProof="0" dirty="0">
                <a:ln>
                  <a:noFill/>
                </a:ln>
                <a:solidFill>
                  <a:srgbClr val="000000"/>
                </a:solidFill>
                <a:effectLst/>
                <a:uLnTx/>
                <a:uFillTx/>
                <a:latin typeface="Verdana" panose="020B0604030504040204" pitchFamily="34" charset="0"/>
                <a:ea typeface="+mn-ea"/>
                <a:cs typeface="Arial" charset="0"/>
              </a:rPr>
              <a:t> op</a:t>
            </a:r>
          </a:p>
          <a:p>
            <a:pPr marL="533400" indent="-533400">
              <a:lnSpc>
                <a:spcPct val="80000"/>
              </a:lnSpc>
            </a:pPr>
            <a:endParaRPr lang="en-US" sz="2400" dirty="0">
              <a:solidFill>
                <a:srgbClr val="000000"/>
              </a:solidFill>
              <a:latin typeface="Verdana" panose="020B0604030504040204" pitchFamily="34" charset="0"/>
              <a:cs typeface="Times New Roman" pitchFamily="18" charset="0"/>
            </a:endParaRPr>
          </a:p>
          <a:p>
            <a:pPr marL="533400" indent="-533400" algn="just">
              <a:lnSpc>
                <a:spcPct val="80000"/>
              </a:lnSpc>
              <a:buNone/>
            </a:pPr>
            <a:endParaRPr lang="en-US" sz="2400" dirty="0">
              <a:solidFill>
                <a:srgbClr val="000000"/>
              </a:solidFill>
              <a:cs typeface="Arial" charset="0"/>
            </a:endParaRPr>
          </a:p>
          <a:p>
            <a:pPr marL="533400" indent="-533400" algn="just">
              <a:lnSpc>
                <a:spcPct val="80000"/>
              </a:lnSpc>
              <a:buNone/>
            </a:pPr>
            <a:endParaRPr lang="en-US" sz="2400" dirty="0">
              <a:solidFill>
                <a:srgbClr val="000000"/>
              </a:solidFill>
              <a:cs typeface="Arial" charset="0"/>
            </a:endParaRPr>
          </a:p>
        </p:txBody>
      </p:sp>
      <p:sp>
        <p:nvSpPr>
          <p:cNvPr id="2" name="Tijdelijke aanduiding voor dianummer 1">
            <a:extLst>
              <a:ext uri="{FF2B5EF4-FFF2-40B4-BE49-F238E27FC236}">
                <a16:creationId xmlns:a16="http://schemas.microsoft.com/office/drawing/2014/main" id="{E9BB6948-01BF-F322-C1A2-F026B3441861}"/>
              </a:ext>
            </a:extLst>
          </p:cNvPr>
          <p:cNvSpPr>
            <a:spLocks noGrp="1"/>
          </p:cNvSpPr>
          <p:nvPr>
            <p:ph type="sldNum" sz="quarter" idx="12"/>
          </p:nvPr>
        </p:nvSpPr>
        <p:spPr/>
        <p:txBody>
          <a:bodyPr/>
          <a:lstStyle/>
          <a:p>
            <a:pPr>
              <a:defRPr/>
            </a:pPr>
            <a:fld id="{6D349626-B2B1-49B4-A57E-0957402AA763}" type="slidenum">
              <a:rPr lang="nl-NL" smtClean="0"/>
              <a:pPr>
                <a:defRPr/>
              </a:pPr>
              <a:t>12</a:t>
            </a:fld>
            <a:endParaRPr lang="nl-NL"/>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7573-C761-16F4-242E-FCCB70E213E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8E22F6B0-C15C-2941-9714-D90AF052C9FA}"/>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Noord-Holland: ATMPs</a:t>
            </a: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5642064A-290A-3F9A-BA99-323AB1DB4153}"/>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https://www.paballand.com/asg/ez/maps/growth/regpat/noord-holland-atmps.html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61056752-11F5-3BB6-A78D-38133CA03FC7}"/>
              </a:ext>
            </a:extLst>
          </p:cNvPr>
          <p:cNvPicPr>
            <a:picLocks noChangeAspect="1"/>
          </p:cNvPicPr>
          <p:nvPr/>
        </p:nvPicPr>
        <p:blipFill>
          <a:blip r:embed="rId3"/>
          <a:stretch>
            <a:fillRect/>
          </a:stretch>
        </p:blipFill>
        <p:spPr>
          <a:xfrm>
            <a:off x="1331640" y="980728"/>
            <a:ext cx="6552728" cy="5400600"/>
          </a:xfrm>
          <a:prstGeom prst="rect">
            <a:avLst/>
          </a:prstGeom>
        </p:spPr>
      </p:pic>
      <p:sp>
        <p:nvSpPr>
          <p:cNvPr id="2" name="Tijdelijke aanduiding voor dianummer 1">
            <a:extLst>
              <a:ext uri="{FF2B5EF4-FFF2-40B4-BE49-F238E27FC236}">
                <a16:creationId xmlns:a16="http://schemas.microsoft.com/office/drawing/2014/main" id="{CCE819FD-1B7E-2122-781D-BF396DCD2D4E}"/>
              </a:ext>
            </a:extLst>
          </p:cNvPr>
          <p:cNvSpPr>
            <a:spLocks noGrp="1"/>
          </p:cNvSpPr>
          <p:nvPr>
            <p:ph type="sldNum" sz="quarter" idx="12"/>
          </p:nvPr>
        </p:nvSpPr>
        <p:spPr/>
        <p:txBody>
          <a:bodyPr/>
          <a:lstStyle/>
          <a:p>
            <a:pPr>
              <a:defRPr/>
            </a:pPr>
            <a:fld id="{6D349626-B2B1-49B4-A57E-0957402AA763}" type="slidenum">
              <a:rPr lang="nl-NL" smtClean="0"/>
              <a:pPr>
                <a:defRPr/>
              </a:pPr>
              <a:t>120</a:t>
            </a:fld>
            <a:endParaRPr lang="nl-NL"/>
          </a:p>
        </p:txBody>
      </p:sp>
    </p:spTree>
    <p:extLst>
      <p:ext uri="{BB962C8B-B14F-4D97-AF65-F5344CB8AC3E}">
        <p14:creationId xmlns:p14="http://schemas.microsoft.com/office/powerpoint/2010/main" val="1826134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E32C6-159E-9F44-FE4C-4BA7D9775BC4}"/>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B7A23D0-34ED-DBBD-60BB-C55FF0F5A5F1}"/>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b-NO" sz="2400" b="0" i="0" u="none" strike="noStrike" kern="1200" dirty="0" err="1">
                <a:solidFill>
                  <a:schemeClr val="accent2"/>
                </a:solidFill>
                <a:effectLst/>
                <a:latin typeface="+mn-lt"/>
                <a:ea typeface="+mn-ea"/>
                <a:cs typeface="+mn-cs"/>
              </a:rPr>
              <a:t>ATMPs</a:t>
            </a:r>
            <a:r>
              <a:rPr lang="nb-NO" sz="2400" b="0" i="0" u="none" strike="noStrike" kern="1200" dirty="0">
                <a:solidFill>
                  <a:schemeClr val="accent2"/>
                </a:solidFill>
                <a:effectLst/>
                <a:latin typeface="+mn-lt"/>
                <a:ea typeface="+mn-ea"/>
                <a:cs typeface="+mn-cs"/>
              </a:rPr>
              <a:t> </a:t>
            </a:r>
            <a:r>
              <a:rPr lang="nb-NO" sz="2400" kern="1200" dirty="0">
                <a:solidFill>
                  <a:schemeClr val="tx1"/>
                </a:solidFill>
                <a:latin typeface="+mn-lt"/>
                <a:ea typeface="+mn-ea"/>
                <a:cs typeface="+mn-cs"/>
              </a:rPr>
              <a:t>(RD 90/65)</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A2E70A2-4DD8-C2EB-2DDA-A37A906C9935}"/>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F2C98F9C-5210-A568-21F9-CA96DFE288EE}"/>
              </a:ext>
            </a:extLst>
          </p:cNvPr>
          <p:cNvGraphicFramePr>
            <a:graphicFrameLocks noGrp="1"/>
          </p:cNvGraphicFramePr>
          <p:nvPr>
            <p:extLst>
              <p:ext uri="{D42A27DB-BD31-4B8C-83A1-F6EECF244321}">
                <p14:modId xmlns:p14="http://schemas.microsoft.com/office/powerpoint/2010/main" val="713002066"/>
              </p:ext>
            </p:extLst>
          </p:nvPr>
        </p:nvGraphicFramePr>
        <p:xfrm>
          <a:off x="53752" y="1190691"/>
          <a:ext cx="9036496" cy="5227728"/>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256941">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89628">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803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89628">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301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89628">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281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89628">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89628">
                <a:tc>
                  <a:txBody>
                    <a:bodyPr/>
                    <a:lstStyle/>
                    <a:p>
                      <a:pPr algn="l" fontAlgn="b"/>
                      <a:r>
                        <a:rPr lang="nb-NO" sz="1200" b="0" i="0" u="none" strike="noStrike" dirty="0" err="1">
                          <a:solidFill>
                            <a:srgbClr val="000000"/>
                          </a:solidFill>
                          <a:effectLst/>
                          <a:latin typeface="+mn-lt"/>
                        </a:rPr>
                        <a:t>Eastern</a:t>
                      </a:r>
                      <a:r>
                        <a:rPr lang="nb-NO" sz="12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89628">
                <a:tc>
                  <a:txBody>
                    <a:bodyPr/>
                    <a:lstStyle/>
                    <a:p>
                      <a:pPr algn="l" fontAlgn="b"/>
                      <a:r>
                        <a:rPr lang="nb-NO" sz="1200" b="0" i="0" u="none" strike="noStrike" dirty="0">
                          <a:solidFill>
                            <a:srgbClr val="000000"/>
                          </a:solidFill>
                          <a:effectLst/>
                          <a:latin typeface="+mn-lt"/>
                        </a:rPr>
                        <a:t>Hannover</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89628">
                <a:tc>
                  <a:txBody>
                    <a:bodyPr/>
                    <a:lstStyle/>
                    <a:p>
                      <a:pPr algn="l" fontAlgn="b"/>
                      <a:r>
                        <a:rPr lang="nb-NO" sz="1200" b="0" i="0" u="none" strike="noStrike" dirty="0" err="1">
                          <a:solidFill>
                            <a:srgbClr val="000000"/>
                          </a:solidFill>
                          <a:effectLst/>
                          <a:latin typeface="+mn-lt"/>
                        </a:rPr>
                        <a:t>Unterfranken</a:t>
                      </a:r>
                      <a:r>
                        <a:rPr lang="nb-NO" sz="1200" b="0" i="0" u="none" strike="noStrike" dirty="0">
                          <a:solidFill>
                            <a:srgbClr val="000000"/>
                          </a:solidFill>
                          <a:effectLst/>
                          <a:latin typeface="+mn-lt"/>
                        </a:rPr>
                        <a:t>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49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48238">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3749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89628">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18030">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49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Foral</a:t>
                      </a:r>
                      <a:r>
                        <a:rPr lang="nb-NO" sz="1200" b="0" i="0" u="none" strike="noStrike" dirty="0">
                          <a:solidFill>
                            <a:srgbClr val="000000"/>
                          </a:solidFill>
                          <a:effectLst/>
                          <a:latin typeface="+mn-lt"/>
                        </a:rPr>
                        <a:t> de Navarra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r h="23749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Castilla y Leon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54</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3541093"/>
                  </a:ext>
                </a:extLst>
              </a:tr>
              <a:tr h="23749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54</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6401291"/>
                  </a:ext>
                </a:extLst>
              </a:tr>
            </a:tbl>
          </a:graphicData>
        </a:graphic>
      </p:graphicFrame>
      <p:sp>
        <p:nvSpPr>
          <p:cNvPr id="2" name="Tijdelijke aanduiding voor dianummer 1">
            <a:extLst>
              <a:ext uri="{FF2B5EF4-FFF2-40B4-BE49-F238E27FC236}">
                <a16:creationId xmlns:a16="http://schemas.microsoft.com/office/drawing/2014/main" id="{45032847-DEAF-30E0-8B5E-56F33A947019}"/>
              </a:ext>
            </a:extLst>
          </p:cNvPr>
          <p:cNvSpPr>
            <a:spLocks noGrp="1"/>
          </p:cNvSpPr>
          <p:nvPr>
            <p:ph type="sldNum" sz="quarter" idx="12"/>
          </p:nvPr>
        </p:nvSpPr>
        <p:spPr/>
        <p:txBody>
          <a:bodyPr/>
          <a:lstStyle/>
          <a:p>
            <a:pPr>
              <a:defRPr/>
            </a:pPr>
            <a:fld id="{6D349626-B2B1-49B4-A57E-0957402AA763}" type="slidenum">
              <a:rPr lang="nl-NL" smtClean="0"/>
              <a:pPr>
                <a:defRPr/>
              </a:pPr>
              <a:t>121</a:t>
            </a:fld>
            <a:endParaRPr lang="nl-NL"/>
          </a:p>
        </p:txBody>
      </p:sp>
    </p:spTree>
    <p:extLst>
      <p:ext uri="{BB962C8B-B14F-4D97-AF65-F5344CB8AC3E}">
        <p14:creationId xmlns:p14="http://schemas.microsoft.com/office/powerpoint/2010/main" val="3002757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AACC8-0212-2D9D-F489-788EDAD87A5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FCF68D10-1BBB-7D93-3154-4B4CB62EAFA1}"/>
              </a:ext>
            </a:extLst>
          </p:cNvPr>
          <p:cNvSpPr>
            <a:spLocks noGrp="1" noChangeArrowheads="1"/>
          </p:cNvSpPr>
          <p:nvPr>
            <p:ph type="title"/>
          </p:nvPr>
        </p:nvSpPr>
        <p:spPr>
          <a:xfrm>
            <a:off x="778048" y="105273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Noord-Holland: </a:t>
            </a:r>
            <a:r>
              <a:rPr lang="nb-NO" sz="2400" kern="1200" dirty="0" err="1">
                <a:solidFill>
                  <a:schemeClr val="accent2"/>
                </a:solidFill>
                <a:latin typeface="+mn-lt"/>
                <a:ea typeface="+mn-ea"/>
                <a:cs typeface="+mn-cs"/>
              </a:rPr>
              <a:t>m</a:t>
            </a:r>
            <a:r>
              <a:rPr lang="nb-NO" sz="2400" b="0" i="0" u="none" strike="noStrike" kern="1200" dirty="0" err="1">
                <a:solidFill>
                  <a:schemeClr val="accent2"/>
                </a:solidFill>
                <a:effectLst/>
                <a:latin typeface="+mn-lt"/>
                <a:ea typeface="+mn-ea"/>
                <a:cs typeface="+mn-cs"/>
              </a:rPr>
              <a:t>edtech</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C4C2A208-87E5-5931-8716-A3774DA46964}"/>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https://www.paballand.com/asg/ez/maps/growth/regpat/noord-holland-medical-imaging.html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DACB8EAA-3D13-D3ED-88F0-3873080B3AA1}"/>
              </a:ext>
            </a:extLst>
          </p:cNvPr>
          <p:cNvPicPr>
            <a:picLocks noChangeAspect="1"/>
          </p:cNvPicPr>
          <p:nvPr/>
        </p:nvPicPr>
        <p:blipFill>
          <a:blip r:embed="rId3"/>
          <a:stretch>
            <a:fillRect/>
          </a:stretch>
        </p:blipFill>
        <p:spPr>
          <a:xfrm>
            <a:off x="1547664" y="836712"/>
            <a:ext cx="6120680" cy="5328592"/>
          </a:xfrm>
          <a:prstGeom prst="rect">
            <a:avLst/>
          </a:prstGeom>
        </p:spPr>
      </p:pic>
      <p:sp>
        <p:nvSpPr>
          <p:cNvPr id="2" name="Tijdelijke aanduiding voor dianummer 1">
            <a:extLst>
              <a:ext uri="{FF2B5EF4-FFF2-40B4-BE49-F238E27FC236}">
                <a16:creationId xmlns:a16="http://schemas.microsoft.com/office/drawing/2014/main" id="{6F5C5352-9F48-9F73-6702-3E7AD1EBF372}"/>
              </a:ext>
            </a:extLst>
          </p:cNvPr>
          <p:cNvSpPr>
            <a:spLocks noGrp="1"/>
          </p:cNvSpPr>
          <p:nvPr>
            <p:ph type="sldNum" sz="quarter" idx="12"/>
          </p:nvPr>
        </p:nvSpPr>
        <p:spPr/>
        <p:txBody>
          <a:bodyPr/>
          <a:lstStyle/>
          <a:p>
            <a:pPr>
              <a:defRPr/>
            </a:pPr>
            <a:fld id="{6D349626-B2B1-49B4-A57E-0957402AA763}" type="slidenum">
              <a:rPr lang="nl-NL" smtClean="0"/>
              <a:pPr>
                <a:defRPr/>
              </a:pPr>
              <a:t>122</a:t>
            </a:fld>
            <a:endParaRPr lang="nl-NL"/>
          </a:p>
        </p:txBody>
      </p:sp>
    </p:spTree>
    <p:extLst>
      <p:ext uri="{BB962C8B-B14F-4D97-AF65-F5344CB8AC3E}">
        <p14:creationId xmlns:p14="http://schemas.microsoft.com/office/powerpoint/2010/main" val="1202325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04C56-A24A-14CB-6BC4-891D6D7263CF}"/>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8937B1F-B9B3-5FC4-892D-4A75FEF2EECA}"/>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medtech</a:t>
            </a:r>
            <a:r>
              <a:rPr lang="nl-NL" sz="2400" dirty="0">
                <a:solidFill>
                  <a:schemeClr val="accent2"/>
                </a:solidFill>
              </a:rPr>
              <a:t> </a:t>
            </a:r>
            <a:r>
              <a:rPr lang="nb-NO" sz="2400" kern="1200" dirty="0">
                <a:solidFill>
                  <a:schemeClr val="tx1"/>
                </a:solidFill>
                <a:latin typeface="+mn-lt"/>
                <a:ea typeface="+mn-ea"/>
                <a:cs typeface="+mn-cs"/>
              </a:rPr>
              <a:t>(RD 62/74)</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E6FA55BE-20F2-F75B-93D9-178A12BE39E3}"/>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772F5131-94F9-A79D-0074-AC08DBECA94F}"/>
              </a:ext>
            </a:extLst>
          </p:cNvPr>
          <p:cNvGraphicFramePr>
            <a:graphicFrameLocks noGrp="1"/>
          </p:cNvGraphicFramePr>
          <p:nvPr>
            <p:extLst>
              <p:ext uri="{D42A27DB-BD31-4B8C-83A1-F6EECF244321}">
                <p14:modId xmlns:p14="http://schemas.microsoft.com/office/powerpoint/2010/main" val="7141701"/>
              </p:ext>
            </p:extLst>
          </p:nvPr>
        </p:nvGraphicFramePr>
        <p:xfrm>
          <a:off x="53752" y="1028512"/>
          <a:ext cx="9036496" cy="5106906"/>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4939">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1.104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100" b="0" i="0" u="none" strike="noStrike" dirty="0">
                          <a:solidFill>
                            <a:srgbClr val="000000"/>
                          </a:solidFill>
                          <a:effectLst/>
                          <a:latin typeface="+mn-lt"/>
                        </a:rPr>
                        <a:t>Antwerpen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100" b="0" i="0" u="none" strike="noStrike" dirty="0">
                          <a:solidFill>
                            <a:srgbClr val="000000"/>
                          </a:solidFill>
                          <a:effectLst/>
                          <a:latin typeface="+mn-lt"/>
                        </a:rPr>
                        <a:t>Freiburg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Inner</a:t>
                      </a:r>
                      <a:r>
                        <a:rPr lang="nb-NO" sz="11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193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183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100" b="0" i="0" u="none" strike="noStrike" dirty="0" err="1">
                          <a:solidFill>
                            <a:srgbClr val="000000"/>
                          </a:solidFill>
                          <a:effectLst/>
                          <a:latin typeface="+mn-lt"/>
                        </a:rPr>
                        <a:t>Mittelfranken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100" b="0" i="0" u="none" strike="noStrike" dirty="0" err="1">
                          <a:solidFill>
                            <a:srgbClr val="000000"/>
                          </a:solidFill>
                          <a:effectLst/>
                          <a:latin typeface="+mn-lt"/>
                        </a:rPr>
                        <a:t>Oberbayern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100" b="0" i="0" u="none" strike="noStrike" dirty="0">
                          <a:solidFill>
                            <a:srgbClr val="000000"/>
                          </a:solidFill>
                          <a:effectLst/>
                          <a:latin typeface="+mn-lt"/>
                        </a:rPr>
                        <a:t>Schleswig-Holstein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329905">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Cataluna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75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r h="208673">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549914"/>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Greater</a:t>
                      </a:r>
                      <a:r>
                        <a:rPr lang="nb-NO" sz="1100" b="0" i="0" u="none" strike="noStrike" dirty="0">
                          <a:solidFill>
                            <a:srgbClr val="000000"/>
                          </a:solidFill>
                          <a:effectLst/>
                          <a:latin typeface="+mn-lt"/>
                        </a:rPr>
                        <a:t> Manchester</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6308243"/>
                  </a:ext>
                </a:extLst>
              </a:tr>
            </a:tbl>
          </a:graphicData>
        </a:graphic>
      </p:graphicFrame>
      <p:sp>
        <p:nvSpPr>
          <p:cNvPr id="2" name="Tijdelijke aanduiding voor dianummer 1">
            <a:extLst>
              <a:ext uri="{FF2B5EF4-FFF2-40B4-BE49-F238E27FC236}">
                <a16:creationId xmlns:a16="http://schemas.microsoft.com/office/drawing/2014/main" id="{BA965CE4-953D-7EF9-6F14-97AC36D7DA64}"/>
              </a:ext>
            </a:extLst>
          </p:cNvPr>
          <p:cNvSpPr>
            <a:spLocks noGrp="1"/>
          </p:cNvSpPr>
          <p:nvPr>
            <p:ph type="sldNum" sz="quarter" idx="12"/>
          </p:nvPr>
        </p:nvSpPr>
        <p:spPr/>
        <p:txBody>
          <a:bodyPr/>
          <a:lstStyle/>
          <a:p>
            <a:pPr>
              <a:defRPr/>
            </a:pPr>
            <a:fld id="{6D349626-B2B1-49B4-A57E-0957402AA763}" type="slidenum">
              <a:rPr lang="nl-NL" smtClean="0"/>
              <a:pPr>
                <a:defRPr/>
              </a:pPr>
              <a:t>123</a:t>
            </a:fld>
            <a:endParaRPr lang="nl-NL"/>
          </a:p>
        </p:txBody>
      </p:sp>
    </p:spTree>
    <p:extLst>
      <p:ext uri="{BB962C8B-B14F-4D97-AF65-F5344CB8AC3E}">
        <p14:creationId xmlns:p14="http://schemas.microsoft.com/office/powerpoint/2010/main" val="32231359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AE3BB-4283-0A33-9F61-6E259392B1A1}"/>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D125012B-7C15-033C-5D0E-F2E570A2DEB9}"/>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Noord-Holland: </a:t>
            </a:r>
            <a:r>
              <a:rPr lang="nb-NO" sz="2400" kern="1200" dirty="0" err="1">
                <a:solidFill>
                  <a:schemeClr val="accent2"/>
                </a:solidFill>
                <a:latin typeface="+mn-lt"/>
                <a:ea typeface="+mn-ea"/>
                <a:cs typeface="+mn-cs"/>
              </a:rPr>
              <a:t>b</a:t>
            </a:r>
            <a:r>
              <a:rPr lang="nb-NO" sz="2400" b="0" i="0" u="none" strike="noStrike" kern="1200" dirty="0" err="1">
                <a:solidFill>
                  <a:schemeClr val="accent2"/>
                </a:solidFill>
                <a:effectLst/>
                <a:latin typeface="+mn-lt"/>
                <a:ea typeface="+mn-ea"/>
                <a:cs typeface="+mn-cs"/>
              </a:rPr>
              <a:t>edrijfsoftware</a:t>
            </a:r>
            <a:r>
              <a:rPr lang="nb-NO" sz="2400" kern="1200" dirty="0">
                <a:solidFill>
                  <a:schemeClr val="accent2"/>
                </a:solidFill>
                <a:latin typeface="+mn-lt"/>
                <a:ea typeface="+mn-ea"/>
                <a:cs typeface="+mn-cs"/>
              </a:rPr>
              <a:t>-</a:t>
            </a:r>
            <a:r>
              <a:rPr lang="nb-NO" sz="2400" b="0" i="0" u="none" strike="noStrike" kern="1200" dirty="0">
                <a:solidFill>
                  <a:schemeClr val="accent2"/>
                </a:solidFill>
                <a:effectLst/>
                <a:latin typeface="+mn-lt"/>
                <a:ea typeface="+mn-ea"/>
                <a:cs typeface="+mn-cs"/>
              </a:rPr>
              <a:t>as-a-service</a:t>
            </a: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2345E924-D804-F0B7-E91C-EE79B63C97A4}"/>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https://www.paballand.com/asg/ez/maps/growth/regpat/noord-holland-saas.html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A83DC796-32A9-5E54-10D3-633F85B0A3EB}"/>
              </a:ext>
            </a:extLst>
          </p:cNvPr>
          <p:cNvPicPr>
            <a:picLocks noChangeAspect="1"/>
          </p:cNvPicPr>
          <p:nvPr/>
        </p:nvPicPr>
        <p:blipFill>
          <a:blip r:embed="rId3"/>
          <a:stretch>
            <a:fillRect/>
          </a:stretch>
        </p:blipFill>
        <p:spPr>
          <a:xfrm>
            <a:off x="1403648" y="980728"/>
            <a:ext cx="6624736" cy="5288716"/>
          </a:xfrm>
          <a:prstGeom prst="rect">
            <a:avLst/>
          </a:prstGeom>
        </p:spPr>
      </p:pic>
      <p:sp>
        <p:nvSpPr>
          <p:cNvPr id="2" name="Tijdelijke aanduiding voor dianummer 1">
            <a:extLst>
              <a:ext uri="{FF2B5EF4-FFF2-40B4-BE49-F238E27FC236}">
                <a16:creationId xmlns:a16="http://schemas.microsoft.com/office/drawing/2014/main" id="{C79FE91D-35F3-3042-2D73-FA2101D1C115}"/>
              </a:ext>
            </a:extLst>
          </p:cNvPr>
          <p:cNvSpPr>
            <a:spLocks noGrp="1"/>
          </p:cNvSpPr>
          <p:nvPr>
            <p:ph type="sldNum" sz="quarter" idx="12"/>
          </p:nvPr>
        </p:nvSpPr>
        <p:spPr/>
        <p:txBody>
          <a:bodyPr/>
          <a:lstStyle/>
          <a:p>
            <a:pPr>
              <a:defRPr/>
            </a:pPr>
            <a:fld id="{6D349626-B2B1-49B4-A57E-0957402AA763}" type="slidenum">
              <a:rPr lang="nl-NL" smtClean="0"/>
              <a:pPr>
                <a:defRPr/>
              </a:pPr>
              <a:t>124</a:t>
            </a:fld>
            <a:endParaRPr lang="nl-NL"/>
          </a:p>
        </p:txBody>
      </p:sp>
    </p:spTree>
    <p:extLst>
      <p:ext uri="{BB962C8B-B14F-4D97-AF65-F5344CB8AC3E}">
        <p14:creationId xmlns:p14="http://schemas.microsoft.com/office/powerpoint/2010/main" val="3942074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C727B-68DA-CD0C-9EAF-C9D9569F5FD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9EB66014-5D45-D48C-0B5D-93FA27C53F5C}"/>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Noord</a:t>
            </a:r>
            <a:r>
              <a:rPr lang="nl-NL" sz="2400" dirty="0">
                <a:solidFill>
                  <a:schemeClr val="accent2"/>
                </a:solidFill>
                <a:effectLst/>
                <a:latin typeface="Verdana" panose="020B0604030504040204" pitchFamily="34" charset="0"/>
                <a:ea typeface="Verdana" panose="020B0604030504040204" pitchFamily="34" charset="0"/>
              </a:rPr>
              <a:t>-Nederland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bedrijfsoftware</a:t>
            </a:r>
            <a:r>
              <a:rPr lang="nl-NL" sz="2400" dirty="0">
                <a:solidFill>
                  <a:schemeClr val="accent2"/>
                </a:solidFill>
              </a:rPr>
              <a:t>-as-a-service </a:t>
            </a:r>
            <a:r>
              <a:rPr lang="nb-NO" sz="2400" kern="1200" dirty="0">
                <a:solidFill>
                  <a:schemeClr val="tx1"/>
                </a:solidFill>
                <a:latin typeface="+mn-lt"/>
                <a:ea typeface="+mn-ea"/>
                <a:cs typeface="+mn-cs"/>
              </a:rPr>
              <a:t>(RD 61/71)</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E38EB4E1-5087-0E4F-BB8E-C4F2DBDA7413}"/>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825E4EF8-5376-3B17-9FD0-4A81AC73F5C9}"/>
              </a:ext>
            </a:extLst>
          </p:cNvPr>
          <p:cNvGraphicFramePr>
            <a:graphicFrameLocks noGrp="1"/>
          </p:cNvGraphicFramePr>
          <p:nvPr>
            <p:extLst>
              <p:ext uri="{D42A27DB-BD31-4B8C-83A1-F6EECF244321}">
                <p14:modId xmlns:p14="http://schemas.microsoft.com/office/powerpoint/2010/main" val="3997946885"/>
              </p:ext>
            </p:extLst>
          </p:nvPr>
        </p:nvGraphicFramePr>
        <p:xfrm>
          <a:off x="53752" y="1230002"/>
          <a:ext cx="9036496" cy="5136267"/>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3</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608709"/>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2660587"/>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it-IT" sz="1200" b="0" i="0" u="none" strike="noStrike" dirty="0">
                          <a:solidFill>
                            <a:srgbClr val="000000"/>
                          </a:solidFill>
                          <a:effectLst/>
                          <a:latin typeface="+mn-lt"/>
                        </a:rPr>
                        <a:t>Autonoma di Trento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Abruzzo</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endParaRPr lang="fr-FR"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Praha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VÃ¤stsverige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96656">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Campania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l-NL"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1C9D0A3E-D394-48CF-C2E8-9FDFDEACF143}"/>
              </a:ext>
            </a:extLst>
          </p:cNvPr>
          <p:cNvSpPr>
            <a:spLocks noGrp="1"/>
          </p:cNvSpPr>
          <p:nvPr>
            <p:ph type="sldNum" sz="quarter" idx="12"/>
          </p:nvPr>
        </p:nvSpPr>
        <p:spPr/>
        <p:txBody>
          <a:bodyPr/>
          <a:lstStyle/>
          <a:p>
            <a:pPr>
              <a:defRPr/>
            </a:pPr>
            <a:fld id="{6D349626-B2B1-49B4-A57E-0957402AA763}" type="slidenum">
              <a:rPr lang="nl-NL" smtClean="0"/>
              <a:pPr>
                <a:defRPr/>
              </a:pPr>
              <a:t>125</a:t>
            </a:fld>
            <a:endParaRPr lang="nl-NL"/>
          </a:p>
        </p:txBody>
      </p:sp>
    </p:spTree>
    <p:extLst>
      <p:ext uri="{BB962C8B-B14F-4D97-AF65-F5344CB8AC3E}">
        <p14:creationId xmlns:p14="http://schemas.microsoft.com/office/powerpoint/2010/main" val="5762264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BFF0-94D4-1578-5862-71FDEA33A60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1A63F6-4BD3-68E6-902E-04789EEF5D99}"/>
              </a:ext>
            </a:extLst>
          </p:cNvPr>
          <p:cNvPicPr>
            <a:picLocks noChangeAspect="1"/>
          </p:cNvPicPr>
          <p:nvPr/>
        </p:nvPicPr>
        <p:blipFill>
          <a:blip r:embed="rId2"/>
          <a:stretch>
            <a:fillRect/>
          </a:stretch>
        </p:blipFill>
        <p:spPr>
          <a:xfrm>
            <a:off x="1450274" y="836712"/>
            <a:ext cx="6434094" cy="5472608"/>
          </a:xfrm>
          <a:prstGeom prst="rect">
            <a:avLst/>
          </a:prstGeom>
        </p:spPr>
      </p:pic>
      <p:sp>
        <p:nvSpPr>
          <p:cNvPr id="15363" name="Rectangle 4">
            <a:extLst>
              <a:ext uri="{FF2B5EF4-FFF2-40B4-BE49-F238E27FC236}">
                <a16:creationId xmlns:a16="http://schemas.microsoft.com/office/drawing/2014/main" id="{ABC14080-B347-0C97-CB41-9F07DCF3F7E9}"/>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Noord-Holland: AI &amp; big data</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126389C9-D58A-5365-7874-51AE0B3443C0}"/>
              </a:ext>
            </a:extLst>
          </p:cNvPr>
          <p:cNvSpPr txBox="1"/>
          <p:nvPr/>
        </p:nvSpPr>
        <p:spPr>
          <a:xfrm>
            <a:off x="899592" y="6309320"/>
            <a:ext cx="6912768"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https://www.paballand.com/asg/ez/maps/growth/regpat/noord-holland-ai-&amp;-big-data.html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B9F89DCC-DC48-C6A4-9520-CC1F43808644}"/>
              </a:ext>
            </a:extLst>
          </p:cNvPr>
          <p:cNvSpPr>
            <a:spLocks noGrp="1"/>
          </p:cNvSpPr>
          <p:nvPr>
            <p:ph type="sldNum" sz="quarter" idx="12"/>
          </p:nvPr>
        </p:nvSpPr>
        <p:spPr/>
        <p:txBody>
          <a:bodyPr/>
          <a:lstStyle/>
          <a:p>
            <a:pPr>
              <a:defRPr/>
            </a:pPr>
            <a:fld id="{6D349626-B2B1-49B4-A57E-0957402AA763}" type="slidenum">
              <a:rPr lang="nl-NL" smtClean="0"/>
              <a:pPr>
                <a:defRPr/>
              </a:pPr>
              <a:t>126</a:t>
            </a:fld>
            <a:endParaRPr lang="nl-NL"/>
          </a:p>
        </p:txBody>
      </p:sp>
    </p:spTree>
    <p:extLst>
      <p:ext uri="{BB962C8B-B14F-4D97-AF65-F5344CB8AC3E}">
        <p14:creationId xmlns:p14="http://schemas.microsoft.com/office/powerpoint/2010/main" val="7407517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0EB3-67F7-81B4-CC53-F72AC2B4021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5ED0165-85EF-2DA2-60D3-49CA05A11890}"/>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Noord-Holland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AI &amp; big data </a:t>
            </a:r>
            <a:r>
              <a:rPr lang="nb-NO" sz="2400" kern="1200" dirty="0">
                <a:solidFill>
                  <a:schemeClr val="tx1"/>
                </a:solidFill>
                <a:latin typeface="+mn-lt"/>
                <a:ea typeface="+mn-ea"/>
                <a:cs typeface="+mn-cs"/>
              </a:rPr>
              <a:t>(RD 50/53)</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4B63787-0D26-4D93-FEA8-A83CB94814BF}"/>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A584D24-70B9-DEBF-F8F2-FE339316E598}"/>
              </a:ext>
            </a:extLst>
          </p:cNvPr>
          <p:cNvGraphicFramePr>
            <a:graphicFrameLocks noGrp="1"/>
          </p:cNvGraphicFramePr>
          <p:nvPr>
            <p:extLst>
              <p:ext uri="{D42A27DB-BD31-4B8C-83A1-F6EECF244321}">
                <p14:modId xmlns:p14="http://schemas.microsoft.com/office/powerpoint/2010/main" val="1212425919"/>
              </p:ext>
            </p:extLst>
          </p:nvPr>
        </p:nvGraphicFramePr>
        <p:xfrm>
          <a:off x="53752" y="1124744"/>
          <a:ext cx="9036496" cy="5513396"/>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280426">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82030">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3.121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82030">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650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2410440"/>
                  </a:ext>
                </a:extLst>
              </a:tr>
              <a:tr h="282030">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301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8376811"/>
                  </a:ext>
                </a:extLst>
              </a:tr>
              <a:tr h="282030">
                <a:tc>
                  <a:txBody>
                    <a:bodyPr/>
                    <a:lstStyle/>
                    <a:p>
                      <a:pPr algn="l" fontAlgn="b"/>
                      <a:r>
                        <a:rPr lang="nb-NO" sz="12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298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82030">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245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82030">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242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82030">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208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82030">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Eastern</a:t>
                      </a:r>
                      <a:r>
                        <a:rPr lang="nb-NO" sz="12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82030">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146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60140">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0140">
                <a:tc>
                  <a:txBody>
                    <a:bodyPr/>
                    <a:lstStyle/>
                    <a:p>
                      <a:pPr algn="l" fontAlgn="b"/>
                      <a:r>
                        <a:rPr lang="nb-NO" sz="1200" b="0" i="0" u="none" strike="noStrike" dirty="0">
                          <a:solidFill>
                            <a:srgbClr val="000000"/>
                          </a:solidFill>
                          <a:effectLst/>
                          <a:latin typeface="+mn-lt"/>
                        </a:rPr>
                        <a:t>Outer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68153">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25</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Berkshire, Bucking &amp; Oxfordshire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82030">
                <a:tc>
                  <a:txBody>
                    <a:bodyPr/>
                    <a:lstStyle/>
                    <a:p>
                      <a:pPr algn="l" fontAlgn="b"/>
                      <a:r>
                        <a:rPr lang="nb-NO" sz="1200" b="0" i="0" u="none" strike="noStrike" dirty="0" err="1">
                          <a:solidFill>
                            <a:srgbClr val="000000"/>
                          </a:solidFill>
                          <a:effectLst/>
                          <a:latin typeface="+mn-lt"/>
                        </a:rPr>
                        <a:t>Attiki</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60140">
                <a:tc>
                  <a:txBody>
                    <a:bodyPr/>
                    <a:lstStyle/>
                    <a:p>
                      <a:pPr algn="l" fontAlgn="b"/>
                      <a:r>
                        <a:rPr lang="nb-NO" sz="1200" b="0" i="0" u="none" strike="noStrike" dirty="0">
                          <a:solidFill>
                            <a:srgbClr val="000000"/>
                          </a:solidFill>
                          <a:effectLst/>
                          <a:latin typeface="+mn-lt"/>
                        </a:rPr>
                        <a:t>Darmstadt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20</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a:solidFill>
                            <a:srgbClr val="000000"/>
                          </a:solidFill>
                          <a:effectLst/>
                          <a:latin typeface="+mn-lt"/>
                        </a:rPr>
                        <a:t>118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60140">
                <a:tc>
                  <a:txBody>
                    <a:bodyPr/>
                    <a:lstStyle/>
                    <a:p>
                      <a:pPr algn="l" fontAlgn="b"/>
                      <a:r>
                        <a:rPr lang="fr-FR" sz="1200" b="0" i="0" u="none" strike="noStrike" dirty="0">
                          <a:solidFill>
                            <a:srgbClr val="000000"/>
                          </a:solidFill>
                          <a:effectLst/>
                          <a:latin typeface="+mn-lt"/>
                        </a:rPr>
                        <a:t>Région </a:t>
                      </a:r>
                      <a:r>
                        <a:rPr lang="fr-FR" sz="1200" b="0" i="0" u="none" strike="noStrike" dirty="0" err="1">
                          <a:solidFill>
                            <a:srgbClr val="000000"/>
                          </a:solidFill>
                          <a:effectLst/>
                          <a:latin typeface="+mn-lt"/>
                        </a:rPr>
                        <a:t>lÃmanique</a:t>
                      </a:r>
                      <a:endParaRPr lang="fr-FR"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18</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East Anglia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vl="1"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2627BCC8-42DB-8BF5-1986-535955F732F9}"/>
              </a:ext>
            </a:extLst>
          </p:cNvPr>
          <p:cNvSpPr>
            <a:spLocks noGrp="1"/>
          </p:cNvSpPr>
          <p:nvPr>
            <p:ph type="sldNum" sz="quarter" idx="12"/>
          </p:nvPr>
        </p:nvSpPr>
        <p:spPr/>
        <p:txBody>
          <a:bodyPr/>
          <a:lstStyle/>
          <a:p>
            <a:pPr>
              <a:defRPr/>
            </a:pPr>
            <a:fld id="{6D349626-B2B1-49B4-A57E-0957402AA763}" type="slidenum">
              <a:rPr lang="nl-NL" smtClean="0"/>
              <a:pPr>
                <a:defRPr/>
              </a:pPr>
              <a:t>127</a:t>
            </a:fld>
            <a:endParaRPr lang="nl-NL"/>
          </a:p>
        </p:txBody>
      </p:sp>
    </p:spTree>
    <p:extLst>
      <p:ext uri="{BB962C8B-B14F-4D97-AF65-F5344CB8AC3E}">
        <p14:creationId xmlns:p14="http://schemas.microsoft.com/office/powerpoint/2010/main" val="2998754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7FF0-97A1-0D97-7A37-B4D9A8AF116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1DF3BDF-1D00-68F9-15EF-BFF06A21F343}"/>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Utrecht: </a:t>
            </a:r>
            <a:r>
              <a:rPr lang="nb-NO" sz="2400" kern="1200" dirty="0">
                <a:solidFill>
                  <a:schemeClr val="accent2"/>
                </a:solidFill>
                <a:latin typeface="+mn-lt"/>
                <a:ea typeface="+mn-ea"/>
                <a:cs typeface="+mn-cs"/>
              </a:rPr>
              <a:t>ATMPs</a:t>
            </a: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26B999B7-4DEA-725D-B064-AF7201354D30}"/>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2"/>
              </a:rPr>
              <a:t>https://www.paballand.com/asg/ez/maps/growth/regpat/utrecht-atmps.html</a:t>
            </a:r>
            <a:endParaRPr lang="nb-NO" sz="1400" dirty="0">
              <a:latin typeface="+mn-lt"/>
            </a:endParaRPr>
          </a:p>
        </p:txBody>
      </p:sp>
      <p:pic>
        <p:nvPicPr>
          <p:cNvPr id="4" name="Picture 3">
            <a:extLst>
              <a:ext uri="{FF2B5EF4-FFF2-40B4-BE49-F238E27FC236}">
                <a16:creationId xmlns:a16="http://schemas.microsoft.com/office/drawing/2014/main" id="{15F3F15B-3DAB-8D00-9823-60CA0AED5909}"/>
              </a:ext>
            </a:extLst>
          </p:cNvPr>
          <p:cNvPicPr>
            <a:picLocks noChangeAspect="1"/>
          </p:cNvPicPr>
          <p:nvPr/>
        </p:nvPicPr>
        <p:blipFill>
          <a:blip r:embed="rId3"/>
          <a:stretch>
            <a:fillRect/>
          </a:stretch>
        </p:blipFill>
        <p:spPr>
          <a:xfrm>
            <a:off x="755576" y="908720"/>
            <a:ext cx="7272808" cy="5360724"/>
          </a:xfrm>
          <a:prstGeom prst="rect">
            <a:avLst/>
          </a:prstGeom>
        </p:spPr>
      </p:pic>
      <p:sp>
        <p:nvSpPr>
          <p:cNvPr id="2" name="Tijdelijke aanduiding voor dianummer 1">
            <a:extLst>
              <a:ext uri="{FF2B5EF4-FFF2-40B4-BE49-F238E27FC236}">
                <a16:creationId xmlns:a16="http://schemas.microsoft.com/office/drawing/2014/main" id="{A0F93111-F1A5-EC65-6228-02F0F1085CC1}"/>
              </a:ext>
            </a:extLst>
          </p:cNvPr>
          <p:cNvSpPr>
            <a:spLocks noGrp="1"/>
          </p:cNvSpPr>
          <p:nvPr>
            <p:ph type="sldNum" sz="quarter" idx="12"/>
          </p:nvPr>
        </p:nvSpPr>
        <p:spPr/>
        <p:txBody>
          <a:bodyPr/>
          <a:lstStyle/>
          <a:p>
            <a:pPr>
              <a:defRPr/>
            </a:pPr>
            <a:fld id="{6D349626-B2B1-49B4-A57E-0957402AA763}" type="slidenum">
              <a:rPr lang="nl-NL" smtClean="0"/>
              <a:pPr>
                <a:defRPr/>
              </a:pPr>
              <a:t>128</a:t>
            </a:fld>
            <a:endParaRPr lang="nl-NL"/>
          </a:p>
        </p:txBody>
      </p:sp>
    </p:spTree>
    <p:extLst>
      <p:ext uri="{BB962C8B-B14F-4D97-AF65-F5344CB8AC3E}">
        <p14:creationId xmlns:p14="http://schemas.microsoft.com/office/powerpoint/2010/main" val="28608770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D03C4-05CF-CB7D-4FE4-7E7C71A805B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9D8F025-49B4-3784-881E-C5EF4F4E0E1A}"/>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Utr</a:t>
            </a:r>
            <a:r>
              <a:rPr lang="nl-NL" sz="2400" dirty="0">
                <a:solidFill>
                  <a:schemeClr val="accent2"/>
                </a:solidFill>
                <a:effectLst/>
                <a:latin typeface="Verdana" panose="020B0604030504040204" pitchFamily="34" charset="0"/>
                <a:ea typeface="Verdana" panose="020B0604030504040204" pitchFamily="34" charset="0"/>
              </a:rPr>
              <a:t>echt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ATMPs</a:t>
            </a:r>
            <a:r>
              <a:rPr lang="nl-NL" sz="2400" dirty="0">
                <a:solidFill>
                  <a:schemeClr val="accent2"/>
                </a:solidFill>
              </a:rPr>
              <a:t> </a:t>
            </a:r>
            <a:r>
              <a:rPr lang="nb-NO" sz="2400" kern="1200" dirty="0">
                <a:solidFill>
                  <a:schemeClr val="tx1"/>
                </a:solidFill>
                <a:latin typeface="+mn-lt"/>
                <a:ea typeface="+mn-ea"/>
                <a:cs typeface="+mn-cs"/>
              </a:rPr>
              <a:t>(RD 93/58)</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1239FAB7-D7FA-70A5-72E1-5D0094BBB266}"/>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3D5B6F0F-1760-4379-855D-EDEEFBCC253D}"/>
              </a:ext>
            </a:extLst>
          </p:cNvPr>
          <p:cNvGraphicFramePr>
            <a:graphicFrameLocks noGrp="1"/>
          </p:cNvGraphicFramePr>
          <p:nvPr>
            <p:extLst>
              <p:ext uri="{D42A27DB-BD31-4B8C-83A1-F6EECF244321}">
                <p14:modId xmlns:p14="http://schemas.microsoft.com/office/powerpoint/2010/main" val="1755915067"/>
              </p:ext>
            </p:extLst>
          </p:nvPr>
        </p:nvGraphicFramePr>
        <p:xfrm>
          <a:off x="53752" y="1230002"/>
          <a:ext cx="9036496" cy="4565965"/>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838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387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Nord-Pas-de-Calais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err="1">
                          <a:solidFill>
                            <a:srgbClr val="000000"/>
                          </a:solidFill>
                          <a:effectLst/>
                          <a:latin typeface="+mn-lt"/>
                        </a:rPr>
                        <a:t>Ostschweiz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68840">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981C325E-8A43-FEE4-B638-F341B35268CB}"/>
              </a:ext>
            </a:extLst>
          </p:cNvPr>
          <p:cNvSpPr>
            <a:spLocks noGrp="1"/>
          </p:cNvSpPr>
          <p:nvPr>
            <p:ph type="sldNum" sz="quarter" idx="12"/>
          </p:nvPr>
        </p:nvSpPr>
        <p:spPr/>
        <p:txBody>
          <a:bodyPr/>
          <a:lstStyle/>
          <a:p>
            <a:pPr>
              <a:defRPr/>
            </a:pPr>
            <a:fld id="{6D349626-B2B1-49B4-A57E-0957402AA763}" type="slidenum">
              <a:rPr lang="nl-NL" smtClean="0"/>
              <a:pPr>
                <a:defRPr/>
              </a:pPr>
              <a:t>129</a:t>
            </a:fld>
            <a:endParaRPr lang="nl-NL"/>
          </a:p>
        </p:txBody>
      </p:sp>
    </p:spTree>
    <p:extLst>
      <p:ext uri="{BB962C8B-B14F-4D97-AF65-F5344CB8AC3E}">
        <p14:creationId xmlns:p14="http://schemas.microsoft.com/office/powerpoint/2010/main" val="425391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578471" y="365126"/>
            <a:ext cx="8240400" cy="871200"/>
          </a:xfrm>
        </p:spPr>
        <p:txBody>
          <a:bodyPr anchor="b">
            <a:normAutofit/>
          </a:bodyPr>
          <a:lstStyle/>
          <a:p>
            <a:r>
              <a:rPr lang="en-US" b="1" noProof="1"/>
              <a:t>belang van wetenschappelijke kennis</a:t>
            </a:r>
          </a:p>
        </p:txBody>
      </p:sp>
      <p:graphicFrame>
        <p:nvGraphicFramePr>
          <p:cNvPr id="63495" name="Rectangle 5">
            <a:extLst>
              <a:ext uri="{FF2B5EF4-FFF2-40B4-BE49-F238E27FC236}">
                <a16:creationId xmlns:a16="http://schemas.microsoft.com/office/drawing/2014/main" id="{01912398-70CE-E5F2-B5F1-A6175A8BCED0}"/>
              </a:ext>
            </a:extLst>
          </p:cNvPr>
          <p:cNvGraphicFramePr>
            <a:graphicFrameLocks noGrp="1"/>
          </p:cNvGraphicFramePr>
          <p:nvPr>
            <p:ph idx="1"/>
            <p:extLst>
              <p:ext uri="{D42A27DB-BD31-4B8C-83A1-F6EECF244321}">
                <p14:modId xmlns:p14="http://schemas.microsoft.com/office/powerpoint/2010/main" val="42166370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C839F03D-8BFD-DA61-3461-0A7A7358414D}"/>
              </a:ext>
            </a:extLst>
          </p:cNvPr>
          <p:cNvSpPr>
            <a:spLocks noGrp="1"/>
          </p:cNvSpPr>
          <p:nvPr>
            <p:ph type="sldNum" sz="quarter" idx="12"/>
          </p:nvPr>
        </p:nvSpPr>
        <p:spPr/>
        <p:txBody>
          <a:bodyPr/>
          <a:lstStyle/>
          <a:p>
            <a:pPr>
              <a:defRPr/>
            </a:pPr>
            <a:fld id="{6D349626-B2B1-49B4-A57E-0957402AA763}" type="slidenum">
              <a:rPr lang="nl-NL" smtClean="0"/>
              <a:pPr>
                <a:defRPr/>
              </a:pPr>
              <a:t>13</a:t>
            </a:fld>
            <a:endParaRPr lang="nl-NL"/>
          </a:p>
        </p:txBody>
      </p:sp>
    </p:spTree>
    <p:extLst>
      <p:ext uri="{BB962C8B-B14F-4D97-AF65-F5344CB8AC3E}">
        <p14:creationId xmlns:p14="http://schemas.microsoft.com/office/powerpoint/2010/main" val="13254659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04BC9-D052-62FB-B321-1516D1BD71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485B22-0F83-D81A-C4DA-5987BFF94893}"/>
              </a:ext>
            </a:extLst>
          </p:cNvPr>
          <p:cNvPicPr>
            <a:picLocks noChangeAspect="1"/>
          </p:cNvPicPr>
          <p:nvPr/>
        </p:nvPicPr>
        <p:blipFill>
          <a:blip r:embed="rId2"/>
          <a:stretch>
            <a:fillRect/>
          </a:stretch>
        </p:blipFill>
        <p:spPr>
          <a:xfrm>
            <a:off x="1259633" y="836712"/>
            <a:ext cx="6480720" cy="5432732"/>
          </a:xfrm>
          <a:prstGeom prst="rect">
            <a:avLst/>
          </a:prstGeom>
        </p:spPr>
      </p:pic>
      <p:sp>
        <p:nvSpPr>
          <p:cNvPr id="15363" name="Rectangle 4">
            <a:extLst>
              <a:ext uri="{FF2B5EF4-FFF2-40B4-BE49-F238E27FC236}">
                <a16:creationId xmlns:a16="http://schemas.microsoft.com/office/drawing/2014/main" id="{C7E94E9F-DB55-8E8E-EAB7-B71017FFD92B}"/>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Utrecht: </a:t>
            </a:r>
            <a:r>
              <a:rPr lang="en-US" sz="2400" dirty="0" err="1">
                <a:solidFill>
                  <a:schemeClr val="accent2"/>
                </a:solidFill>
              </a:rPr>
              <a:t>alternatieve</a:t>
            </a:r>
            <a:r>
              <a:rPr lang="en-US" sz="2400" dirty="0">
                <a:solidFill>
                  <a:schemeClr val="accent2"/>
                </a:solidFill>
              </a:rPr>
              <a:t> </a:t>
            </a:r>
            <a:r>
              <a:rPr lang="en-US" sz="2400" dirty="0" err="1">
                <a:solidFill>
                  <a:schemeClr val="accent2"/>
                </a:solidFill>
              </a:rPr>
              <a:t>eiwitten</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1DFBD39C-9FDC-DF48-14A1-07AB3C338354}"/>
              </a:ext>
            </a:extLst>
          </p:cNvPr>
          <p:cNvSpPr txBox="1"/>
          <p:nvPr/>
        </p:nvSpPr>
        <p:spPr>
          <a:xfrm>
            <a:off x="395536" y="6269444"/>
            <a:ext cx="864096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https://www.paballand.com/asg/ez/maps/growth/regpat/utrecht-alternative-proteins.html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FAC5504E-544B-8B5E-D340-906AD6AF8308}"/>
              </a:ext>
            </a:extLst>
          </p:cNvPr>
          <p:cNvSpPr>
            <a:spLocks noGrp="1"/>
          </p:cNvSpPr>
          <p:nvPr>
            <p:ph type="sldNum" sz="quarter" idx="12"/>
          </p:nvPr>
        </p:nvSpPr>
        <p:spPr/>
        <p:txBody>
          <a:bodyPr/>
          <a:lstStyle/>
          <a:p>
            <a:pPr>
              <a:defRPr/>
            </a:pPr>
            <a:fld id="{6D349626-B2B1-49B4-A57E-0957402AA763}" type="slidenum">
              <a:rPr lang="nl-NL" smtClean="0"/>
              <a:pPr>
                <a:defRPr/>
              </a:pPr>
              <a:t>130</a:t>
            </a:fld>
            <a:endParaRPr lang="nl-NL"/>
          </a:p>
        </p:txBody>
      </p:sp>
    </p:spTree>
    <p:extLst>
      <p:ext uri="{BB962C8B-B14F-4D97-AF65-F5344CB8AC3E}">
        <p14:creationId xmlns:p14="http://schemas.microsoft.com/office/powerpoint/2010/main" val="27874922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A1C8-89C1-215C-7D02-AD3F25ED1F5F}"/>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4A0333E8-DBC8-2A27-EE96-48C84CA20CC2}"/>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Utr</a:t>
            </a:r>
            <a:r>
              <a:rPr lang="nl-NL" sz="2400" dirty="0">
                <a:solidFill>
                  <a:schemeClr val="accent2"/>
                </a:solidFill>
                <a:effectLst/>
                <a:latin typeface="Verdana" panose="020B0604030504040204" pitchFamily="34" charset="0"/>
                <a:ea typeface="Verdana" panose="020B0604030504040204" pitchFamily="34" charset="0"/>
              </a:rPr>
              <a:t>echt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alternatieve eiwitten </a:t>
            </a:r>
            <a:r>
              <a:rPr lang="nb-NO" sz="2400" kern="1200" dirty="0">
                <a:solidFill>
                  <a:schemeClr val="tx1"/>
                </a:solidFill>
                <a:latin typeface="+mn-lt"/>
                <a:ea typeface="+mn-ea"/>
                <a:cs typeface="+mn-cs"/>
              </a:rPr>
              <a:t>(RD 87/44)</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8D27C974-3B9C-124C-6089-0D4450CF3F16}"/>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07BEA023-BBDB-4FF3-FA03-D792554B3340}"/>
              </a:ext>
            </a:extLst>
          </p:cNvPr>
          <p:cNvGraphicFramePr>
            <a:graphicFrameLocks noGrp="1"/>
          </p:cNvGraphicFramePr>
          <p:nvPr>
            <p:extLst>
              <p:ext uri="{D42A27DB-BD31-4B8C-83A1-F6EECF244321}">
                <p14:modId xmlns:p14="http://schemas.microsoft.com/office/powerpoint/2010/main" val="1652618377"/>
              </p:ext>
            </p:extLst>
          </p:nvPr>
        </p:nvGraphicFramePr>
        <p:xfrm>
          <a:off x="53752" y="1200279"/>
          <a:ext cx="9036496" cy="4824228"/>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Southern and </a:t>
                      </a:r>
                      <a:r>
                        <a:rPr lang="nb-NO" sz="1200" b="0" i="0" u="none" strike="noStrike" dirty="0" err="1">
                          <a:solidFill>
                            <a:srgbClr val="000000"/>
                          </a:solidFill>
                          <a:effectLst/>
                          <a:latin typeface="+mn-lt"/>
                        </a:rPr>
                        <a:t>Eastern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Steiermark</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l-NL" sz="1200" b="0" i="0" u="none" strike="noStrike" dirty="0">
                          <a:solidFill>
                            <a:srgbClr val="000000"/>
                          </a:solidFill>
                          <a:effectLst/>
                          <a:latin typeface="+mn-lt"/>
                        </a:rPr>
                        <a:t>Darmstadt </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9</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l-NL" sz="1200" b="0" i="0" u="none" strike="noStrike" dirty="0">
                          <a:solidFill>
                            <a:srgbClr val="000000"/>
                          </a:solidFill>
                          <a:effectLst/>
                          <a:latin typeface="+mn-lt"/>
                        </a:rPr>
                        <a:t>Vlaams-Brabant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9</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Berkshire, Bucking &amp; Oxford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200" b="0" i="0" u="none" strike="noStrike" dirty="0">
                          <a:solidFill>
                            <a:srgbClr val="000000"/>
                          </a:solidFill>
                          <a:effectLst/>
                          <a:latin typeface="+mn-lt"/>
                        </a:rPr>
                        <a:t>Nord-Pas-</a:t>
                      </a:r>
                      <a:r>
                        <a:rPr lang="nb-NO" sz="1200" b="0" i="0" u="none" strike="noStrike" dirty="0" err="1">
                          <a:solidFill>
                            <a:srgbClr val="000000"/>
                          </a:solidFill>
                          <a:effectLst/>
                          <a:latin typeface="+mn-lt"/>
                        </a:rPr>
                        <a:t>deCalais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8</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57897">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r>
                        <a:rPr lang="nb-NO" sz="1200" b="0" i="0" u="none" strike="noStrike" dirty="0">
                          <a:solidFill>
                            <a:srgbClr val="000000"/>
                          </a:solidFill>
                          <a:effectLst/>
                          <a:latin typeface="+mn-lt"/>
                        </a:rPr>
                        <a:t>Galicia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27531">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Warmińsko-mazurskie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47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28FBA6D2-01FB-123D-1251-0845F5D8CD47}"/>
              </a:ext>
            </a:extLst>
          </p:cNvPr>
          <p:cNvSpPr>
            <a:spLocks noGrp="1"/>
          </p:cNvSpPr>
          <p:nvPr>
            <p:ph type="sldNum" sz="quarter" idx="12"/>
          </p:nvPr>
        </p:nvSpPr>
        <p:spPr/>
        <p:txBody>
          <a:bodyPr/>
          <a:lstStyle/>
          <a:p>
            <a:pPr>
              <a:defRPr/>
            </a:pPr>
            <a:fld id="{6D349626-B2B1-49B4-A57E-0957402AA763}" type="slidenum">
              <a:rPr lang="nl-NL" smtClean="0"/>
              <a:pPr>
                <a:defRPr/>
              </a:pPr>
              <a:t>131</a:t>
            </a:fld>
            <a:endParaRPr lang="nl-NL"/>
          </a:p>
        </p:txBody>
      </p:sp>
    </p:spTree>
    <p:extLst>
      <p:ext uri="{BB962C8B-B14F-4D97-AF65-F5344CB8AC3E}">
        <p14:creationId xmlns:p14="http://schemas.microsoft.com/office/powerpoint/2010/main" val="2601258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DA1BF-DBCE-ECCB-09CA-5D28152A780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153918B-786A-B75D-4E4B-031CB6217E20}"/>
              </a:ext>
            </a:extLst>
          </p:cNvPr>
          <p:cNvPicPr>
            <a:picLocks noChangeAspect="1"/>
          </p:cNvPicPr>
          <p:nvPr/>
        </p:nvPicPr>
        <p:blipFill>
          <a:blip r:embed="rId2"/>
          <a:stretch>
            <a:fillRect/>
          </a:stretch>
        </p:blipFill>
        <p:spPr>
          <a:xfrm>
            <a:off x="971600" y="836712"/>
            <a:ext cx="7056784" cy="5328592"/>
          </a:xfrm>
          <a:prstGeom prst="rect">
            <a:avLst/>
          </a:prstGeom>
        </p:spPr>
      </p:pic>
      <p:sp>
        <p:nvSpPr>
          <p:cNvPr id="15363" name="Rectangle 4">
            <a:extLst>
              <a:ext uri="{FF2B5EF4-FFF2-40B4-BE49-F238E27FC236}">
                <a16:creationId xmlns:a16="http://schemas.microsoft.com/office/drawing/2014/main" id="{60A928ED-17D8-07EB-47D5-F71AB0687D80}"/>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Utrecht: </a:t>
            </a:r>
            <a:r>
              <a:rPr lang="en-US" sz="2400" dirty="0" err="1">
                <a:solidFill>
                  <a:schemeClr val="accent2"/>
                </a:solidFill>
              </a:rPr>
              <a:t>doelgerichte</a:t>
            </a:r>
            <a:r>
              <a:rPr lang="en-US" sz="2400" dirty="0">
                <a:solidFill>
                  <a:schemeClr val="accent2"/>
                </a:solidFill>
              </a:rPr>
              <a:t> </a:t>
            </a:r>
            <a:r>
              <a:rPr lang="en-US" sz="2400" dirty="0" err="1">
                <a:solidFill>
                  <a:schemeClr val="accent2"/>
                </a:solidFill>
              </a:rPr>
              <a:t>voeding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25A7B7D3-5B91-3234-F8B3-9DE99E61DBE1}"/>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3"/>
              </a:rPr>
              <a:t>https://www.paballand.com/asg/ez/maps/growth/regpat/utrecht-targeted-nutrition.html</a:t>
            </a:r>
            <a:endParaRPr lang="nb-NO" sz="1400" dirty="0">
              <a:latin typeface="+mn-lt"/>
            </a:endParaRPr>
          </a:p>
        </p:txBody>
      </p:sp>
      <p:sp>
        <p:nvSpPr>
          <p:cNvPr id="2" name="Tijdelijke aanduiding voor dianummer 1">
            <a:extLst>
              <a:ext uri="{FF2B5EF4-FFF2-40B4-BE49-F238E27FC236}">
                <a16:creationId xmlns:a16="http://schemas.microsoft.com/office/drawing/2014/main" id="{F1C03809-DACB-E199-E54C-3B39FB9EA3A4}"/>
              </a:ext>
            </a:extLst>
          </p:cNvPr>
          <p:cNvSpPr>
            <a:spLocks noGrp="1"/>
          </p:cNvSpPr>
          <p:nvPr>
            <p:ph type="sldNum" sz="quarter" idx="12"/>
          </p:nvPr>
        </p:nvSpPr>
        <p:spPr/>
        <p:txBody>
          <a:bodyPr/>
          <a:lstStyle/>
          <a:p>
            <a:pPr>
              <a:defRPr/>
            </a:pPr>
            <a:fld id="{6D349626-B2B1-49B4-A57E-0957402AA763}" type="slidenum">
              <a:rPr lang="nl-NL" smtClean="0"/>
              <a:pPr>
                <a:defRPr/>
              </a:pPr>
              <a:t>132</a:t>
            </a:fld>
            <a:endParaRPr lang="nl-NL"/>
          </a:p>
        </p:txBody>
      </p:sp>
    </p:spTree>
    <p:extLst>
      <p:ext uri="{BB962C8B-B14F-4D97-AF65-F5344CB8AC3E}">
        <p14:creationId xmlns:p14="http://schemas.microsoft.com/office/powerpoint/2010/main" val="1780002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AF293-C71D-A865-DC88-C7FF6730915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521C666-349B-6FA2-B217-9F74E623129E}"/>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Utr</a:t>
            </a:r>
            <a:r>
              <a:rPr lang="nl-NL" sz="2400" dirty="0">
                <a:solidFill>
                  <a:schemeClr val="accent2"/>
                </a:solidFill>
                <a:effectLst/>
                <a:latin typeface="Verdana" panose="020B0604030504040204" pitchFamily="34" charset="0"/>
                <a:ea typeface="Verdana" panose="020B0604030504040204" pitchFamily="34" charset="0"/>
              </a:rPr>
              <a:t>echt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doelgerichte voeding </a:t>
            </a:r>
            <a:r>
              <a:rPr lang="nb-NO" sz="2400" kern="1200" dirty="0">
                <a:solidFill>
                  <a:schemeClr val="tx1"/>
                </a:solidFill>
                <a:latin typeface="+mn-lt"/>
                <a:ea typeface="+mn-ea"/>
                <a:cs typeface="+mn-cs"/>
              </a:rPr>
              <a:t>(RD 70/90)</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30EF4DF-F38C-BCFA-206D-D1D5539F294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F01656EA-195C-D9FC-9761-405D2E45DB2B}"/>
              </a:ext>
            </a:extLst>
          </p:cNvPr>
          <p:cNvGraphicFramePr>
            <a:graphicFrameLocks noGrp="1"/>
          </p:cNvGraphicFramePr>
          <p:nvPr>
            <p:extLst>
              <p:ext uri="{D42A27DB-BD31-4B8C-83A1-F6EECF244321}">
                <p14:modId xmlns:p14="http://schemas.microsoft.com/office/powerpoint/2010/main" val="3853721766"/>
              </p:ext>
            </p:extLst>
          </p:nvPr>
        </p:nvGraphicFramePr>
        <p:xfrm>
          <a:off x="53752" y="1325337"/>
          <a:ext cx="9036496" cy="4587137"/>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100" b="0" i="0" u="none" strike="noStrike" dirty="0" err="1">
                          <a:solidFill>
                            <a:srgbClr val="000000"/>
                          </a:solidFill>
                          <a:effectLst/>
                          <a:latin typeface="+mn-lt"/>
                        </a:rPr>
                        <a:t>Cataluna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280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200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1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171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100" b="0" i="0" u="none" strike="noStrike" dirty="0">
                          <a:solidFill>
                            <a:srgbClr val="000000"/>
                          </a:solidFill>
                          <a:effectLst/>
                          <a:latin typeface="+mn-lt"/>
                        </a:rPr>
                        <a:t>Leipzig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100" b="0" i="0" u="none" strike="noStrike" dirty="0">
                          <a:solidFill>
                            <a:srgbClr val="000000"/>
                          </a:solidFill>
                          <a:effectLst/>
                          <a:latin typeface="+mn-lt"/>
                        </a:rPr>
                        <a:t>Schwaben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Inner</a:t>
                      </a:r>
                      <a:r>
                        <a:rPr lang="nb-NO" sz="11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100" b="0" i="0" u="none" strike="noStrike" dirty="0" err="1">
                          <a:solidFill>
                            <a:srgbClr val="000000"/>
                          </a:solidFill>
                          <a:effectLst/>
                          <a:latin typeface="+mn-lt"/>
                        </a:rPr>
                        <a:t>Espace</a:t>
                      </a:r>
                      <a:r>
                        <a:rPr lang="nb-NO" sz="1100" b="0" i="0" u="none" strike="noStrike" dirty="0">
                          <a:solidFill>
                            <a:srgbClr val="000000"/>
                          </a:solidFill>
                          <a:effectLst/>
                          <a:latin typeface="+mn-lt"/>
                        </a:rPr>
                        <a:t> Mittelland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82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100" b="0" i="0" u="none" strike="noStrike" dirty="0">
                          <a:solidFill>
                            <a:srgbClr val="000000"/>
                          </a:solidFill>
                          <a:effectLst/>
                          <a:latin typeface="+mn-lt"/>
                        </a:rPr>
                        <a:t>Giessen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r>
                        <a:rPr lang="nb-NO" sz="1100" b="0" i="0" u="none" strike="noStrike" dirty="0">
                          <a:solidFill>
                            <a:srgbClr val="000000"/>
                          </a:solidFill>
                          <a:effectLst/>
                          <a:latin typeface="+mn-lt"/>
                        </a:rPr>
                        <a:t>Nord-Pas-</a:t>
                      </a:r>
                      <a:r>
                        <a:rPr lang="nb-NO" sz="1100" b="0" i="0" u="none" strike="noStrike" dirty="0" err="1">
                          <a:solidFill>
                            <a:srgbClr val="000000"/>
                          </a:solidFill>
                          <a:effectLst/>
                          <a:latin typeface="+mn-lt"/>
                        </a:rPr>
                        <a:t>deCalais</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mn-lt"/>
                        </a:rPr>
                        <a:t>Hampshire and Isle of Wight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E8680185-DBF8-39AE-7271-503D891A1D85}"/>
              </a:ext>
            </a:extLst>
          </p:cNvPr>
          <p:cNvSpPr>
            <a:spLocks noGrp="1"/>
          </p:cNvSpPr>
          <p:nvPr>
            <p:ph type="sldNum" sz="quarter" idx="12"/>
          </p:nvPr>
        </p:nvSpPr>
        <p:spPr/>
        <p:txBody>
          <a:bodyPr/>
          <a:lstStyle/>
          <a:p>
            <a:pPr>
              <a:defRPr/>
            </a:pPr>
            <a:fld id="{6D349626-B2B1-49B4-A57E-0957402AA763}" type="slidenum">
              <a:rPr lang="nl-NL" smtClean="0"/>
              <a:pPr>
                <a:defRPr/>
              </a:pPr>
              <a:t>133</a:t>
            </a:fld>
            <a:endParaRPr lang="nl-NL"/>
          </a:p>
        </p:txBody>
      </p:sp>
    </p:spTree>
    <p:extLst>
      <p:ext uri="{BB962C8B-B14F-4D97-AF65-F5344CB8AC3E}">
        <p14:creationId xmlns:p14="http://schemas.microsoft.com/office/powerpoint/2010/main" val="2224533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7ED7B-90B9-D2FD-520F-EA42BE863B16}"/>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A8EC9E82-BBFE-9F33-412C-DE8F72E0AE2F}"/>
              </a:ext>
            </a:extLst>
          </p:cNvPr>
          <p:cNvSpPr>
            <a:spLocks noGrp="1" noChangeArrowheads="1"/>
          </p:cNvSpPr>
          <p:nvPr>
            <p:ph type="title"/>
          </p:nvPr>
        </p:nvSpPr>
        <p:spPr>
          <a:xfrm>
            <a:off x="778048" y="980728"/>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Utrecht: wat</a:t>
            </a:r>
            <a:r>
              <a:rPr lang="nb-NO" sz="2400" b="0" i="0" u="none" strike="noStrike" kern="1200" dirty="0" err="1">
                <a:solidFill>
                  <a:schemeClr val="accent2"/>
                </a:solidFill>
                <a:effectLst/>
                <a:latin typeface="+mn-lt"/>
                <a:ea typeface="+mn-ea"/>
                <a:cs typeface="+mn-cs"/>
              </a:rPr>
              <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D0A7386F-F73C-19C3-77A1-8D097C97A569}"/>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2"/>
              </a:rPr>
              <a:t>https://www.paballand.com/asg/ez/maps/growth/regpat/utrecht-water-treatment.html</a:t>
            </a:r>
            <a:endParaRPr lang="nb-NO" sz="1400" dirty="0">
              <a:latin typeface="+mn-lt"/>
            </a:endParaRPr>
          </a:p>
        </p:txBody>
      </p:sp>
      <p:pic>
        <p:nvPicPr>
          <p:cNvPr id="4" name="Picture 3">
            <a:extLst>
              <a:ext uri="{FF2B5EF4-FFF2-40B4-BE49-F238E27FC236}">
                <a16:creationId xmlns:a16="http://schemas.microsoft.com/office/drawing/2014/main" id="{FC10D878-0012-AFC2-A503-E6A3366E9E4C}"/>
              </a:ext>
            </a:extLst>
          </p:cNvPr>
          <p:cNvPicPr>
            <a:picLocks noChangeAspect="1"/>
          </p:cNvPicPr>
          <p:nvPr/>
        </p:nvPicPr>
        <p:blipFill>
          <a:blip r:embed="rId3"/>
          <a:stretch>
            <a:fillRect/>
          </a:stretch>
        </p:blipFill>
        <p:spPr>
          <a:xfrm>
            <a:off x="1403649" y="836712"/>
            <a:ext cx="6624736" cy="5432732"/>
          </a:xfrm>
          <a:prstGeom prst="rect">
            <a:avLst/>
          </a:prstGeom>
        </p:spPr>
      </p:pic>
      <p:sp>
        <p:nvSpPr>
          <p:cNvPr id="2" name="Tijdelijke aanduiding voor dianummer 1">
            <a:extLst>
              <a:ext uri="{FF2B5EF4-FFF2-40B4-BE49-F238E27FC236}">
                <a16:creationId xmlns:a16="http://schemas.microsoft.com/office/drawing/2014/main" id="{D7D97BC1-A88C-F515-9232-9CB1475C1960}"/>
              </a:ext>
            </a:extLst>
          </p:cNvPr>
          <p:cNvSpPr>
            <a:spLocks noGrp="1"/>
          </p:cNvSpPr>
          <p:nvPr>
            <p:ph type="sldNum" sz="quarter" idx="12"/>
          </p:nvPr>
        </p:nvSpPr>
        <p:spPr/>
        <p:txBody>
          <a:bodyPr/>
          <a:lstStyle/>
          <a:p>
            <a:pPr>
              <a:defRPr/>
            </a:pPr>
            <a:fld id="{6D349626-B2B1-49B4-A57E-0957402AA763}" type="slidenum">
              <a:rPr lang="nl-NL" smtClean="0"/>
              <a:pPr>
                <a:defRPr/>
              </a:pPr>
              <a:t>134</a:t>
            </a:fld>
            <a:endParaRPr lang="nl-NL"/>
          </a:p>
        </p:txBody>
      </p:sp>
    </p:spTree>
    <p:extLst>
      <p:ext uri="{BB962C8B-B14F-4D97-AF65-F5344CB8AC3E}">
        <p14:creationId xmlns:p14="http://schemas.microsoft.com/office/powerpoint/2010/main" val="3214882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9EA7-DE02-33C0-60C1-B1B5B6C022A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4D735A3C-3F07-9B21-865D-2A01B0040CC8}"/>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Utr</a:t>
            </a:r>
            <a:r>
              <a:rPr lang="nl-NL" sz="2400" dirty="0">
                <a:solidFill>
                  <a:schemeClr val="accent2"/>
                </a:solidFill>
                <a:effectLst/>
                <a:latin typeface="Verdana" panose="020B0604030504040204" pitchFamily="34" charset="0"/>
                <a:ea typeface="Verdana" panose="020B0604030504040204" pitchFamily="34" charset="0"/>
              </a:rPr>
              <a:t>echt</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w</a:t>
            </a:r>
            <a:r>
              <a:rPr lang="nb-NO" sz="2400" kern="1200" dirty="0" err="1">
                <a:solidFill>
                  <a:schemeClr val="accent2"/>
                </a:solidFill>
                <a:latin typeface="+mn-lt"/>
                <a:ea typeface="+mn-ea"/>
                <a:cs typeface="+mn-cs"/>
              </a:rPr>
              <a:t>at</a:t>
            </a:r>
            <a:r>
              <a:rPr lang="nb-NO" sz="2400" b="0" i="0" u="none" strike="noStrike" kern="1200" dirty="0" err="1">
                <a:solidFill>
                  <a:schemeClr val="accent2"/>
                </a:solidFill>
                <a:effectLst/>
                <a:latin typeface="+mn-lt"/>
                <a:ea typeface="+mn-ea"/>
                <a:cs typeface="+mn-cs"/>
              </a:rPr>
              <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r>
              <a:rPr lang="nl-NL" sz="2400" dirty="0">
                <a:solidFill>
                  <a:schemeClr val="accent2"/>
                </a:solidFill>
              </a:rPr>
              <a:t> </a:t>
            </a:r>
            <a:r>
              <a:rPr lang="nb-NO" sz="2400" kern="1200" dirty="0">
                <a:solidFill>
                  <a:schemeClr val="tx1"/>
                </a:solidFill>
                <a:latin typeface="+mn-lt"/>
                <a:ea typeface="+mn-ea"/>
                <a:cs typeface="+mn-cs"/>
              </a:rPr>
              <a:t>(RD 63/55)</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8F56A72-EA67-8350-AD99-556206960C5A}"/>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CDEE1CE3-C891-ED39-9B56-F9CC2BC21A60}"/>
              </a:ext>
            </a:extLst>
          </p:cNvPr>
          <p:cNvGraphicFramePr>
            <a:graphicFrameLocks noGrp="1"/>
          </p:cNvGraphicFramePr>
          <p:nvPr>
            <p:extLst>
              <p:ext uri="{D42A27DB-BD31-4B8C-83A1-F6EECF244321}">
                <p14:modId xmlns:p14="http://schemas.microsoft.com/office/powerpoint/2010/main" val="3350521090"/>
              </p:ext>
            </p:extLst>
          </p:nvPr>
        </p:nvGraphicFramePr>
        <p:xfrm>
          <a:off x="53752" y="1325337"/>
          <a:ext cx="9036496" cy="4553401"/>
        </p:xfrm>
        <a:graphic>
          <a:graphicData uri="http://schemas.openxmlformats.org/drawingml/2006/table">
            <a:tbl>
              <a:tblPr firstRow="1" firstCol="1" bandRow="1"/>
              <a:tblGrid>
                <a:gridCol w="1637928">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328499">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100" b="0" i="0" u="none" strike="noStrike" dirty="0">
                          <a:solidFill>
                            <a:srgbClr val="000000"/>
                          </a:solidFill>
                          <a:effectLst/>
                          <a:latin typeface="+mn-lt"/>
                        </a:rPr>
                        <a:t>Essex</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1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Devon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1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Oost-Vlaanderen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Wien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Cataluna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mn-lt"/>
                        </a:rPr>
                        <a:t>Gloucester, Wiltshire &amp; Bristol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South Yorkshire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Verdana" panose="020B0604030504040204" pitchFamily="34"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35</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518BAD51-D1ED-0800-75BE-8D943137B007}"/>
              </a:ext>
            </a:extLst>
          </p:cNvPr>
          <p:cNvSpPr>
            <a:spLocks noGrp="1"/>
          </p:cNvSpPr>
          <p:nvPr>
            <p:ph type="sldNum" sz="quarter" idx="12"/>
          </p:nvPr>
        </p:nvSpPr>
        <p:spPr/>
        <p:txBody>
          <a:bodyPr/>
          <a:lstStyle/>
          <a:p>
            <a:pPr>
              <a:defRPr/>
            </a:pPr>
            <a:fld id="{6D349626-B2B1-49B4-A57E-0957402AA763}" type="slidenum">
              <a:rPr lang="nl-NL" smtClean="0"/>
              <a:pPr>
                <a:defRPr/>
              </a:pPr>
              <a:t>135</a:t>
            </a:fld>
            <a:endParaRPr lang="nl-NL"/>
          </a:p>
        </p:txBody>
      </p:sp>
    </p:spTree>
    <p:extLst>
      <p:ext uri="{BB962C8B-B14F-4D97-AF65-F5344CB8AC3E}">
        <p14:creationId xmlns:p14="http://schemas.microsoft.com/office/powerpoint/2010/main" val="27031796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D009D-A3D3-5E88-B6E5-2CD1CF1A6F0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83E8F-6BFE-83F0-9C3A-681D2F43D387}"/>
              </a:ext>
            </a:extLst>
          </p:cNvPr>
          <p:cNvPicPr>
            <a:picLocks noChangeAspect="1"/>
          </p:cNvPicPr>
          <p:nvPr/>
        </p:nvPicPr>
        <p:blipFill>
          <a:blip r:embed="rId2"/>
          <a:stretch>
            <a:fillRect/>
          </a:stretch>
        </p:blipFill>
        <p:spPr>
          <a:xfrm>
            <a:off x="1259631" y="908720"/>
            <a:ext cx="6624737" cy="5360724"/>
          </a:xfrm>
          <a:prstGeom prst="rect">
            <a:avLst/>
          </a:prstGeom>
        </p:spPr>
      </p:pic>
      <p:sp>
        <p:nvSpPr>
          <p:cNvPr id="15363" name="Rectangle 4">
            <a:extLst>
              <a:ext uri="{FF2B5EF4-FFF2-40B4-BE49-F238E27FC236}">
                <a16:creationId xmlns:a16="http://schemas.microsoft.com/office/drawing/2014/main" id="{6FAD7F44-6654-B432-028F-F5354EF91A07}"/>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Zeeland: wat</a:t>
            </a:r>
            <a:r>
              <a:rPr lang="nb-NO" sz="2400" b="0" i="0" u="none" strike="noStrike" kern="1200" dirty="0">
                <a:solidFill>
                  <a:schemeClr val="accent2"/>
                </a:solidFill>
                <a:effectLst/>
                <a:latin typeface="+mn-lt"/>
                <a:ea typeface="+mn-ea"/>
                <a:cs typeface="+mn-cs"/>
              </a:rPr>
              <a:t>erzuivering en behandeling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0E9B0F0F-DB58-288C-6481-23C2327F554D}"/>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https://www.paballand.com/asg/ez/maps/growth/regpat/zeeland-water-treatment.html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1F6AD3EF-C958-2CAD-6B8C-9CA68A219B2C}"/>
              </a:ext>
            </a:extLst>
          </p:cNvPr>
          <p:cNvSpPr>
            <a:spLocks noGrp="1"/>
          </p:cNvSpPr>
          <p:nvPr>
            <p:ph type="sldNum" sz="quarter" idx="12"/>
          </p:nvPr>
        </p:nvSpPr>
        <p:spPr/>
        <p:txBody>
          <a:bodyPr/>
          <a:lstStyle/>
          <a:p>
            <a:pPr>
              <a:defRPr/>
            </a:pPr>
            <a:fld id="{6D349626-B2B1-49B4-A57E-0957402AA763}" type="slidenum">
              <a:rPr lang="nl-NL" smtClean="0"/>
              <a:pPr>
                <a:defRPr/>
              </a:pPr>
              <a:t>136</a:t>
            </a:fld>
            <a:endParaRPr lang="nl-NL"/>
          </a:p>
        </p:txBody>
      </p:sp>
    </p:spTree>
    <p:extLst>
      <p:ext uri="{BB962C8B-B14F-4D97-AF65-F5344CB8AC3E}">
        <p14:creationId xmlns:p14="http://schemas.microsoft.com/office/powerpoint/2010/main" val="37010182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E2FB5-1AE0-FE13-15F9-2AE5219FED2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331374DB-CCE7-8CC9-F777-E536670C83AD}"/>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Zeeland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w</a:t>
            </a:r>
            <a:r>
              <a:rPr lang="en-US" sz="2400" dirty="0">
                <a:solidFill>
                  <a:schemeClr val="accent2"/>
                </a:solidFill>
              </a:rPr>
              <a:t>at</a:t>
            </a:r>
            <a:r>
              <a:rPr lang="nb-NO" sz="2400" b="0" i="0" u="none" strike="noStrike" kern="1200" dirty="0" err="1">
                <a:solidFill>
                  <a:schemeClr val="accent2"/>
                </a:solidFill>
                <a:effectLst/>
                <a:latin typeface="+mn-lt"/>
                <a:ea typeface="+mn-ea"/>
                <a:cs typeface="+mn-cs"/>
              </a:rPr>
              <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r>
              <a:rPr lang="nb-NO" sz="2400" b="0" i="0" u="none" strike="noStrike" kern="1200" dirty="0">
                <a:solidFill>
                  <a:schemeClr val="accent2"/>
                </a:solidFill>
                <a:effectLst/>
                <a:latin typeface="+mn-lt"/>
                <a:ea typeface="+mn-ea"/>
                <a:cs typeface="+mn-cs"/>
              </a:rPr>
              <a:t> </a:t>
            </a:r>
            <a:r>
              <a:rPr lang="nb-NO" sz="2400" b="0" i="0" u="none" strike="noStrike" kern="1200" dirty="0">
                <a:solidFill>
                  <a:schemeClr val="tx1"/>
                </a:solidFill>
                <a:effectLst/>
                <a:latin typeface="+mn-lt"/>
                <a:ea typeface="+mn-ea"/>
                <a:cs typeface="+mn-cs"/>
              </a:rPr>
              <a:t>(RD 56/80)</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4FB8417A-115D-0B59-14CD-E67CD82ECD82}"/>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74D698C-B081-1119-CAFF-4B85B564551B}"/>
              </a:ext>
            </a:extLst>
          </p:cNvPr>
          <p:cNvGraphicFramePr>
            <a:graphicFrameLocks noGrp="1"/>
          </p:cNvGraphicFramePr>
          <p:nvPr>
            <p:extLst>
              <p:ext uri="{D42A27DB-BD31-4B8C-83A1-F6EECF244321}">
                <p14:modId xmlns:p14="http://schemas.microsoft.com/office/powerpoint/2010/main" val="3194731578"/>
              </p:ext>
            </p:extLst>
          </p:nvPr>
        </p:nvGraphicFramePr>
        <p:xfrm>
          <a:off x="53752" y="1230002"/>
          <a:ext cx="9036496" cy="3752056"/>
        </p:xfrm>
        <a:graphic>
          <a:graphicData uri="http://schemas.openxmlformats.org/drawingml/2006/table">
            <a:tbl>
              <a:tblPr firstRow="1" firstCol="1" bandRow="1"/>
              <a:tblGrid>
                <a:gridCol w="1421904">
                  <a:extLst>
                    <a:ext uri="{9D8B030D-6E8A-4147-A177-3AD203B41FA5}">
                      <a16:colId xmlns:a16="http://schemas.microsoft.com/office/drawing/2014/main" val="3479588183"/>
                    </a:ext>
                  </a:extLst>
                </a:gridCol>
                <a:gridCol w="1512168">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584176">
                  <a:extLst>
                    <a:ext uri="{9D8B030D-6E8A-4147-A177-3AD203B41FA5}">
                      <a16:colId xmlns:a16="http://schemas.microsoft.com/office/drawing/2014/main" val="2061814644"/>
                    </a:ext>
                  </a:extLst>
                </a:gridCol>
                <a:gridCol w="1752755">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hoe </a:t>
                      </a:r>
                      <a:r>
                        <a:rPr lang="nl-NL" sz="14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4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400" dirty="0">
                          <a:effectLst/>
                          <a:latin typeface="Verdana" panose="020B0604030504040204" pitchFamily="34" charset="0"/>
                          <a:ea typeface="Verdana" panose="020B0604030504040204" pitchFamily="34" charset="0"/>
                          <a:cs typeface="Times New Roman" panose="02020603050405020304" pitchFamily="18" charset="0"/>
                        </a:rPr>
                        <a:t>hoe </a:t>
                      </a:r>
                      <a:r>
                        <a:rPr lang="nl-NL" sz="14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4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400" b="0" i="0" u="none" strike="noStrike" dirty="0" err="1">
                          <a:solidFill>
                            <a:srgbClr val="000000"/>
                          </a:solidFill>
                          <a:effectLst/>
                          <a:latin typeface="+mn-lt"/>
                        </a:rPr>
                        <a:t>Cataluna</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400" b="0" i="0" u="none" strike="noStrike" dirty="0">
                          <a:solidFill>
                            <a:srgbClr val="000000"/>
                          </a:solidFill>
                          <a:effectLst/>
                          <a:latin typeface="+mn-lt"/>
                        </a:rPr>
                        <a:t>2</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400" b="0" i="0" u="none" strike="noStrike" dirty="0">
                          <a:solidFill>
                            <a:srgbClr val="000000"/>
                          </a:solidFill>
                          <a:effectLst/>
                          <a:latin typeface="+mn-lt"/>
                        </a:rPr>
                        <a:t>16</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400" b="0" i="0" u="none" strike="noStrike" dirty="0">
                          <a:solidFill>
                            <a:srgbClr val="000000"/>
                          </a:solidFill>
                          <a:effectLst/>
                          <a:latin typeface="+mn-lt"/>
                        </a:rPr>
                        <a:t>-</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4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400" b="0" i="0" u="none" strike="noStrike" dirty="0">
                          <a:solidFill>
                            <a:srgbClr val="000000"/>
                          </a:solidFill>
                          <a:effectLst/>
                          <a:latin typeface="+mn-lt"/>
                        </a:rPr>
                        <a:t>1</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400" b="0" i="0" u="none" strike="noStrike" dirty="0">
                          <a:solidFill>
                            <a:srgbClr val="000000"/>
                          </a:solidFill>
                          <a:effectLst/>
                          <a:latin typeface="+mn-lt"/>
                        </a:rPr>
                        <a:t>22</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err="1">
                          <a:solidFill>
                            <a:srgbClr val="000000"/>
                          </a:solidFill>
                          <a:effectLst/>
                          <a:latin typeface="+mn-lt"/>
                        </a:rPr>
                        <a:t>Oost-Vlaanderen</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mn-lt"/>
                        </a:rPr>
                        <a:t>Hampshire &amp; Isle of Wight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400" b="0" i="0" u="none" strike="noStrike" dirty="0" err="1">
                          <a:solidFill>
                            <a:srgbClr val="000000"/>
                          </a:solidFill>
                          <a:effectLst/>
                          <a:latin typeface="+mn-lt"/>
                        </a:rPr>
                        <a:t>Vestsverige</a:t>
                      </a:r>
                      <a:endParaRPr lang="nb-NO" sz="14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4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bl>
          </a:graphicData>
        </a:graphic>
      </p:graphicFrame>
      <p:sp>
        <p:nvSpPr>
          <p:cNvPr id="2" name="Tijdelijke aanduiding voor dianummer 1">
            <a:extLst>
              <a:ext uri="{FF2B5EF4-FFF2-40B4-BE49-F238E27FC236}">
                <a16:creationId xmlns:a16="http://schemas.microsoft.com/office/drawing/2014/main" id="{67778467-0D7B-A769-01B8-29269C9D6949}"/>
              </a:ext>
            </a:extLst>
          </p:cNvPr>
          <p:cNvSpPr>
            <a:spLocks noGrp="1"/>
          </p:cNvSpPr>
          <p:nvPr>
            <p:ph type="sldNum" sz="quarter" idx="12"/>
          </p:nvPr>
        </p:nvSpPr>
        <p:spPr/>
        <p:txBody>
          <a:bodyPr/>
          <a:lstStyle/>
          <a:p>
            <a:pPr>
              <a:defRPr/>
            </a:pPr>
            <a:fld id="{6D349626-B2B1-49B4-A57E-0957402AA763}" type="slidenum">
              <a:rPr lang="nl-NL" smtClean="0"/>
              <a:pPr>
                <a:defRPr/>
              </a:pPr>
              <a:t>137</a:t>
            </a:fld>
            <a:endParaRPr lang="nl-NL"/>
          </a:p>
        </p:txBody>
      </p:sp>
    </p:spTree>
    <p:extLst>
      <p:ext uri="{BB962C8B-B14F-4D97-AF65-F5344CB8AC3E}">
        <p14:creationId xmlns:p14="http://schemas.microsoft.com/office/powerpoint/2010/main" val="2454714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3220-60BB-B4E6-AF34-E302B8BF795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C3A1DB3-4A75-A06A-3B6A-01780A2C6D23}"/>
              </a:ext>
            </a:extLst>
          </p:cNvPr>
          <p:cNvPicPr>
            <a:picLocks noChangeAspect="1"/>
          </p:cNvPicPr>
          <p:nvPr/>
        </p:nvPicPr>
        <p:blipFill>
          <a:blip r:embed="rId2"/>
          <a:stretch>
            <a:fillRect/>
          </a:stretch>
        </p:blipFill>
        <p:spPr>
          <a:xfrm>
            <a:off x="1259631" y="908720"/>
            <a:ext cx="6624737" cy="5256584"/>
          </a:xfrm>
          <a:prstGeom prst="rect">
            <a:avLst/>
          </a:prstGeom>
        </p:spPr>
      </p:pic>
      <p:sp>
        <p:nvSpPr>
          <p:cNvPr id="15363" name="Rectangle 4">
            <a:extLst>
              <a:ext uri="{FF2B5EF4-FFF2-40B4-BE49-F238E27FC236}">
                <a16:creationId xmlns:a16="http://schemas.microsoft.com/office/drawing/2014/main" id="{EEA4884F-0D45-4F8D-C9DD-8905CF851291}"/>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Zeeland: </a:t>
            </a:r>
            <a:r>
              <a:rPr lang="en-US" sz="2400" dirty="0" err="1">
                <a:solidFill>
                  <a:schemeClr val="accent2"/>
                </a:solidFill>
              </a:rPr>
              <a:t>duurzame</a:t>
            </a:r>
            <a:r>
              <a:rPr lang="en-US" sz="2400" dirty="0">
                <a:solidFill>
                  <a:schemeClr val="accent2"/>
                </a:solidFill>
              </a:rPr>
              <a:t> </a:t>
            </a:r>
            <a:r>
              <a:rPr lang="en-US" sz="2400" dirty="0" err="1">
                <a:solidFill>
                  <a:schemeClr val="accent2"/>
                </a:solidFill>
              </a:rPr>
              <a:t>materialen</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5CF9852E-FB51-6F5B-0274-38CFB999F5FB}"/>
              </a:ext>
            </a:extLst>
          </p:cNvPr>
          <p:cNvSpPr txBox="1"/>
          <p:nvPr/>
        </p:nvSpPr>
        <p:spPr>
          <a:xfrm>
            <a:off x="467544" y="6269444"/>
            <a:ext cx="8568952"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https://www.paballand.com/asg/ez/maps/growth/regpat/zeeland-sustainable-materials.html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A04E3F56-1002-58D9-3D62-CEC1487DAFF1}"/>
              </a:ext>
            </a:extLst>
          </p:cNvPr>
          <p:cNvSpPr>
            <a:spLocks noGrp="1"/>
          </p:cNvSpPr>
          <p:nvPr>
            <p:ph type="sldNum" sz="quarter" idx="12"/>
          </p:nvPr>
        </p:nvSpPr>
        <p:spPr/>
        <p:txBody>
          <a:bodyPr/>
          <a:lstStyle/>
          <a:p>
            <a:pPr>
              <a:defRPr/>
            </a:pPr>
            <a:fld id="{6D349626-B2B1-49B4-A57E-0957402AA763}" type="slidenum">
              <a:rPr lang="nl-NL" smtClean="0"/>
              <a:pPr>
                <a:defRPr/>
              </a:pPr>
              <a:t>138</a:t>
            </a:fld>
            <a:endParaRPr lang="nl-NL"/>
          </a:p>
        </p:txBody>
      </p:sp>
    </p:spTree>
    <p:extLst>
      <p:ext uri="{BB962C8B-B14F-4D97-AF65-F5344CB8AC3E}">
        <p14:creationId xmlns:p14="http://schemas.microsoft.com/office/powerpoint/2010/main" val="3806910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0E29B-E491-97EA-0B86-CCEEDE34A385}"/>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D418E1D-0561-E407-A665-5D0EEC2EFF1D}"/>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Zeeland </a:t>
            </a:r>
            <a:r>
              <a:rPr lang="nl-NL" sz="2400" dirty="0">
                <a:effectLst/>
                <a:latin typeface="Verdana" panose="020B0604030504040204" pitchFamily="34" charset="0"/>
                <a:ea typeface="Verdana" panose="020B0604030504040204" pitchFamily="34" charset="0"/>
              </a:rPr>
              <a:t>samenwerkt:</a:t>
            </a:r>
            <a:br>
              <a:rPr lang="en-US" sz="2400" dirty="0"/>
            </a:br>
            <a:r>
              <a:rPr lang="nl-NL" sz="2400" dirty="0">
                <a:solidFill>
                  <a:schemeClr val="accent2"/>
                </a:solidFill>
              </a:rPr>
              <a:t> duurzame materialen </a:t>
            </a:r>
            <a:r>
              <a:rPr lang="nb-NO" sz="2400" kern="1200" dirty="0">
                <a:solidFill>
                  <a:schemeClr val="tx1"/>
                </a:solidFill>
                <a:latin typeface="+mn-lt"/>
                <a:ea typeface="+mn-ea"/>
                <a:cs typeface="+mn-cs"/>
              </a:rPr>
              <a:t>(RD 40/59)</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AA36C72-56DA-6FAA-BE02-12B0E4D9862D}"/>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C8426B4-322C-9506-F772-41FEFBC07618}"/>
              </a:ext>
            </a:extLst>
          </p:cNvPr>
          <p:cNvGraphicFramePr>
            <a:graphicFrameLocks noGrp="1"/>
          </p:cNvGraphicFramePr>
          <p:nvPr>
            <p:extLst>
              <p:ext uri="{D42A27DB-BD31-4B8C-83A1-F6EECF244321}">
                <p14:modId xmlns:p14="http://schemas.microsoft.com/office/powerpoint/2010/main" val="3659920461"/>
              </p:ext>
            </p:extLst>
          </p:nvPr>
        </p:nvGraphicFramePr>
        <p:xfrm>
          <a:off x="53752" y="1331643"/>
          <a:ext cx="9036496" cy="3943368"/>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Darmstadt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err="1">
                          <a:solidFill>
                            <a:srgbClr val="000000"/>
                          </a:solidFill>
                          <a:effectLst/>
                          <a:latin typeface="+mn-lt"/>
                        </a:rPr>
                        <a:t>EtelÃ</a:t>
                      </a:r>
                      <a:r>
                        <a:rPr lang="nb-NO" sz="1200" b="0" i="0" u="none" strike="noStrike" dirty="0">
                          <a:solidFill>
                            <a:srgbClr val="000000"/>
                          </a:solidFill>
                          <a:effectLst/>
                          <a:latin typeface="+mn-lt"/>
                        </a:rPr>
                        <a:t>¤-Suomi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Nordwestschweiz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Rheinhessen</a:t>
                      </a:r>
                      <a:r>
                        <a:rPr lang="nb-NO" sz="12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Surrey, East and West Sussex</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5789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bl>
          </a:graphicData>
        </a:graphic>
      </p:graphicFrame>
      <p:sp>
        <p:nvSpPr>
          <p:cNvPr id="2" name="Tijdelijke aanduiding voor dianummer 1">
            <a:extLst>
              <a:ext uri="{FF2B5EF4-FFF2-40B4-BE49-F238E27FC236}">
                <a16:creationId xmlns:a16="http://schemas.microsoft.com/office/drawing/2014/main" id="{5437297C-00FB-6705-3C2D-51D5DC68C14D}"/>
              </a:ext>
            </a:extLst>
          </p:cNvPr>
          <p:cNvSpPr>
            <a:spLocks noGrp="1"/>
          </p:cNvSpPr>
          <p:nvPr>
            <p:ph type="sldNum" sz="quarter" idx="12"/>
          </p:nvPr>
        </p:nvSpPr>
        <p:spPr/>
        <p:txBody>
          <a:bodyPr/>
          <a:lstStyle/>
          <a:p>
            <a:pPr>
              <a:defRPr/>
            </a:pPr>
            <a:fld id="{6D349626-B2B1-49B4-A57E-0957402AA763}" type="slidenum">
              <a:rPr lang="nl-NL" smtClean="0"/>
              <a:pPr>
                <a:defRPr/>
              </a:pPr>
              <a:t>139</a:t>
            </a:fld>
            <a:endParaRPr lang="nl-NL"/>
          </a:p>
        </p:txBody>
      </p:sp>
    </p:spTree>
    <p:extLst>
      <p:ext uri="{BB962C8B-B14F-4D97-AF65-F5344CB8AC3E}">
        <p14:creationId xmlns:p14="http://schemas.microsoft.com/office/powerpoint/2010/main" val="238742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body" sz="quarter" idx="14"/>
          </p:nvPr>
        </p:nvSpPr>
        <p:spPr>
          <a:xfrm>
            <a:off x="457200" y="386328"/>
            <a:ext cx="8241231" cy="872631"/>
          </a:xfrm>
        </p:spPr>
        <p:txBody>
          <a:bodyPr anchor="b">
            <a:normAutofit/>
          </a:bodyPr>
          <a:lstStyle/>
          <a:p>
            <a:pPr marL="0" indent="0">
              <a:buNone/>
            </a:pPr>
            <a:r>
              <a:rPr lang="en-US" b="1" noProof="1"/>
              <a:t>belang van complexe activiteiten </a:t>
            </a:r>
          </a:p>
        </p:txBody>
      </p:sp>
      <p:graphicFrame>
        <p:nvGraphicFramePr>
          <p:cNvPr id="63495" name="Rectangle 5">
            <a:extLst>
              <a:ext uri="{FF2B5EF4-FFF2-40B4-BE49-F238E27FC236}">
                <a16:creationId xmlns:a16="http://schemas.microsoft.com/office/drawing/2014/main" id="{AA9C63EB-0689-9B2A-598E-58197516E337}"/>
              </a:ext>
            </a:extLst>
          </p:cNvPr>
          <p:cNvGraphicFramePr>
            <a:graphicFrameLocks noGrp="1"/>
          </p:cNvGraphicFramePr>
          <p:nvPr>
            <p:ph sz="quarter" idx="23"/>
            <p:extLst>
              <p:ext uri="{D42A27DB-BD31-4B8C-83A1-F6EECF244321}">
                <p14:modId xmlns:p14="http://schemas.microsoft.com/office/powerpoint/2010/main" val="1977566432"/>
              </p:ext>
            </p:extLst>
          </p:nvPr>
        </p:nvGraphicFramePr>
        <p:xfrm>
          <a:off x="827097" y="1636937"/>
          <a:ext cx="7606952" cy="399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DACFCE26-B857-E260-E52B-50BB553DEAB0}"/>
              </a:ext>
            </a:extLst>
          </p:cNvPr>
          <p:cNvSpPr>
            <a:spLocks noGrp="1"/>
          </p:cNvSpPr>
          <p:nvPr>
            <p:ph type="sldNum" sz="quarter" idx="4"/>
          </p:nvPr>
        </p:nvSpPr>
        <p:spPr/>
        <p:txBody>
          <a:bodyPr/>
          <a:lstStyle/>
          <a:p>
            <a:pPr>
              <a:defRPr/>
            </a:pPr>
            <a:fld id="{6D349626-B2B1-49B4-A57E-0957402AA763}" type="slidenum">
              <a:rPr lang="nl-NL" smtClean="0"/>
              <a:pPr>
                <a:defRPr/>
              </a:pPr>
              <a:t>14</a:t>
            </a:fld>
            <a:endParaRPr lang="nl-NL"/>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0FC48-74C1-56D0-8644-C88F188BAF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DE2FBFD-374A-33D8-AD8C-FDCC2CDC2319}"/>
              </a:ext>
            </a:extLst>
          </p:cNvPr>
          <p:cNvPicPr>
            <a:picLocks noChangeAspect="1"/>
          </p:cNvPicPr>
          <p:nvPr/>
        </p:nvPicPr>
        <p:blipFill>
          <a:blip r:embed="rId2"/>
          <a:stretch>
            <a:fillRect/>
          </a:stretch>
        </p:blipFill>
        <p:spPr>
          <a:xfrm>
            <a:off x="1331640" y="908720"/>
            <a:ext cx="6624736" cy="5360724"/>
          </a:xfrm>
          <a:prstGeom prst="rect">
            <a:avLst/>
          </a:prstGeom>
        </p:spPr>
      </p:pic>
      <p:sp>
        <p:nvSpPr>
          <p:cNvPr id="15363" name="Rectangle 4">
            <a:extLst>
              <a:ext uri="{FF2B5EF4-FFF2-40B4-BE49-F238E27FC236}">
                <a16:creationId xmlns:a16="http://schemas.microsoft.com/office/drawing/2014/main" id="{133C5276-1986-D1B7-6265-E077D70261EE}"/>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Zeeland: offshore engineering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5BC09E21-2117-5EEF-CE5A-F56E630C5AE8}"/>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3"/>
              </a:rPr>
              <a:t>https://www.paballand.com/asg/ez/maps/growth/regpat/zeeland-offshore-engineering.html</a:t>
            </a:r>
            <a:endParaRPr lang="nb-NO" sz="1400" dirty="0">
              <a:latin typeface="+mn-lt"/>
            </a:endParaRPr>
          </a:p>
        </p:txBody>
      </p:sp>
      <p:sp>
        <p:nvSpPr>
          <p:cNvPr id="2" name="Tijdelijke aanduiding voor dianummer 1">
            <a:extLst>
              <a:ext uri="{FF2B5EF4-FFF2-40B4-BE49-F238E27FC236}">
                <a16:creationId xmlns:a16="http://schemas.microsoft.com/office/drawing/2014/main" id="{D6D22917-C63E-1393-F371-408956D16880}"/>
              </a:ext>
            </a:extLst>
          </p:cNvPr>
          <p:cNvSpPr>
            <a:spLocks noGrp="1"/>
          </p:cNvSpPr>
          <p:nvPr>
            <p:ph type="sldNum" sz="quarter" idx="12"/>
          </p:nvPr>
        </p:nvSpPr>
        <p:spPr/>
        <p:txBody>
          <a:bodyPr/>
          <a:lstStyle/>
          <a:p>
            <a:pPr>
              <a:defRPr/>
            </a:pPr>
            <a:fld id="{6D349626-B2B1-49B4-A57E-0957402AA763}" type="slidenum">
              <a:rPr lang="nl-NL" smtClean="0"/>
              <a:pPr>
                <a:defRPr/>
              </a:pPr>
              <a:t>140</a:t>
            </a:fld>
            <a:endParaRPr lang="nl-NL"/>
          </a:p>
        </p:txBody>
      </p:sp>
    </p:spTree>
    <p:extLst>
      <p:ext uri="{BB962C8B-B14F-4D97-AF65-F5344CB8AC3E}">
        <p14:creationId xmlns:p14="http://schemas.microsoft.com/office/powerpoint/2010/main" val="2219015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7FF5-15D4-ECB6-8BF8-05AFF8C28F78}"/>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B521D37-71A7-E76C-2FDF-4E63CA7543F3}"/>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en-US" sz="2400" dirty="0">
                <a:solidFill>
                  <a:schemeClr val="accent2"/>
                </a:solidFill>
              </a:rPr>
              <a:t>Zeeland </a:t>
            </a:r>
            <a:r>
              <a:rPr lang="nl-NL" sz="2400" dirty="0">
                <a:effectLst/>
                <a:latin typeface="Verdana" panose="020B0604030504040204" pitchFamily="34" charset="0"/>
                <a:ea typeface="Verdana" panose="020B0604030504040204" pitchFamily="34" charset="0"/>
              </a:rPr>
              <a:t>samenwerkt</a:t>
            </a:r>
            <a:br>
              <a:rPr lang="en-US" sz="2400" dirty="0"/>
            </a:br>
            <a:r>
              <a:rPr lang="nl-NL" sz="2400" dirty="0">
                <a:solidFill>
                  <a:schemeClr val="accent2"/>
                </a:solidFill>
              </a:rPr>
              <a:t>  offshore engineering </a:t>
            </a:r>
            <a:r>
              <a:rPr lang="nb-NO" sz="2400" kern="1200" dirty="0">
                <a:solidFill>
                  <a:schemeClr val="tx1"/>
                </a:solidFill>
                <a:latin typeface="+mn-lt"/>
                <a:ea typeface="+mn-ea"/>
                <a:cs typeface="+mn-cs"/>
              </a:rPr>
              <a:t>(RD 35/68)</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3003BB51-DA16-2D8B-F894-E8B0A63FF53B}"/>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090DAD73-80C4-AE53-19F1-23594B62C9D1}"/>
              </a:ext>
            </a:extLst>
          </p:cNvPr>
          <p:cNvGraphicFramePr>
            <a:graphicFrameLocks noGrp="1"/>
          </p:cNvGraphicFramePr>
          <p:nvPr>
            <p:extLst>
              <p:ext uri="{D42A27DB-BD31-4B8C-83A1-F6EECF244321}">
                <p14:modId xmlns:p14="http://schemas.microsoft.com/office/powerpoint/2010/main" val="702558858"/>
              </p:ext>
            </p:extLst>
          </p:nvPr>
        </p:nvGraphicFramePr>
        <p:xfrm>
          <a:off x="53752" y="1325337"/>
          <a:ext cx="9036496" cy="1932083"/>
        </p:xfrm>
        <a:graphic>
          <a:graphicData uri="http://schemas.openxmlformats.org/drawingml/2006/table">
            <a:tbl>
              <a:tblPr firstRow="1" firstCol="1" bandRow="1"/>
              <a:tblGrid>
                <a:gridCol w="1277888">
                  <a:extLst>
                    <a:ext uri="{9D8B030D-6E8A-4147-A177-3AD203B41FA5}">
                      <a16:colId xmlns:a16="http://schemas.microsoft.com/office/drawing/2014/main" val="3479588183"/>
                    </a:ext>
                  </a:extLst>
                </a:gridCol>
                <a:gridCol w="1656184">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263789">
                  <a:extLst>
                    <a:ext uri="{9D8B030D-6E8A-4147-A177-3AD203B41FA5}">
                      <a16:colId xmlns:a16="http://schemas.microsoft.com/office/drawing/2014/main" val="2061814644"/>
                    </a:ext>
                  </a:extLst>
                </a:gridCol>
                <a:gridCol w="1968779">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hoe </a:t>
                      </a:r>
                      <a:r>
                        <a:rPr lang="nl-NL" sz="16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6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6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6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6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1</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600" b="0" i="0" u="none" strike="noStrike" dirty="0">
                          <a:solidFill>
                            <a:srgbClr val="000000"/>
                          </a:solidFill>
                          <a:effectLst/>
                          <a:latin typeface="+mn-lt"/>
                        </a:rPr>
                        <a:t>-</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bl>
          </a:graphicData>
        </a:graphic>
      </p:graphicFrame>
      <p:sp>
        <p:nvSpPr>
          <p:cNvPr id="2" name="Tijdelijke aanduiding voor dianummer 1">
            <a:extLst>
              <a:ext uri="{FF2B5EF4-FFF2-40B4-BE49-F238E27FC236}">
                <a16:creationId xmlns:a16="http://schemas.microsoft.com/office/drawing/2014/main" id="{48CDD003-CF78-D76E-EF78-B6696B7D0BE1}"/>
              </a:ext>
            </a:extLst>
          </p:cNvPr>
          <p:cNvSpPr>
            <a:spLocks noGrp="1"/>
          </p:cNvSpPr>
          <p:nvPr>
            <p:ph type="sldNum" sz="quarter" idx="12"/>
          </p:nvPr>
        </p:nvSpPr>
        <p:spPr/>
        <p:txBody>
          <a:bodyPr/>
          <a:lstStyle/>
          <a:p>
            <a:pPr>
              <a:defRPr/>
            </a:pPr>
            <a:fld id="{6D349626-B2B1-49B4-A57E-0957402AA763}" type="slidenum">
              <a:rPr lang="nl-NL" smtClean="0"/>
              <a:pPr>
                <a:defRPr/>
              </a:pPr>
              <a:t>141</a:t>
            </a:fld>
            <a:endParaRPr lang="nl-NL"/>
          </a:p>
        </p:txBody>
      </p:sp>
    </p:spTree>
    <p:extLst>
      <p:ext uri="{BB962C8B-B14F-4D97-AF65-F5344CB8AC3E}">
        <p14:creationId xmlns:p14="http://schemas.microsoft.com/office/powerpoint/2010/main" val="973628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9626-B1FB-B921-03C8-23554AF62C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385AA3E-44A6-3583-04A3-CAB6A166788D}"/>
              </a:ext>
            </a:extLst>
          </p:cNvPr>
          <p:cNvPicPr>
            <a:picLocks noChangeAspect="1"/>
          </p:cNvPicPr>
          <p:nvPr/>
        </p:nvPicPr>
        <p:blipFill>
          <a:blip r:embed="rId2"/>
          <a:stretch>
            <a:fillRect/>
          </a:stretch>
        </p:blipFill>
        <p:spPr>
          <a:xfrm>
            <a:off x="1259632" y="908720"/>
            <a:ext cx="6768752" cy="5360724"/>
          </a:xfrm>
          <a:prstGeom prst="rect">
            <a:avLst/>
          </a:prstGeom>
        </p:spPr>
      </p:pic>
      <p:sp>
        <p:nvSpPr>
          <p:cNvPr id="15363" name="Rectangle 4">
            <a:extLst>
              <a:ext uri="{FF2B5EF4-FFF2-40B4-BE49-F238E27FC236}">
                <a16:creationId xmlns:a16="http://schemas.microsoft.com/office/drawing/2014/main" id="{563A11B8-F9D9-82AA-74C9-340DC88D2EB3}"/>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Zeeland: </a:t>
            </a:r>
            <a:r>
              <a:rPr lang="en-US" sz="2400" dirty="0" err="1">
                <a:solidFill>
                  <a:schemeClr val="accent2"/>
                </a:solidFill>
              </a:rPr>
              <a:t>geavanceerde</a:t>
            </a:r>
            <a:r>
              <a:rPr lang="en-US" sz="2400" dirty="0">
                <a:solidFill>
                  <a:schemeClr val="accent2"/>
                </a:solidFill>
              </a:rPr>
              <a:t> </a:t>
            </a:r>
            <a:r>
              <a:rPr lang="en-US" sz="2400" dirty="0" err="1">
                <a:solidFill>
                  <a:schemeClr val="accent2"/>
                </a:solidFill>
              </a:rPr>
              <a:t>chemie</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AFC0887E-06C2-56A4-B053-17240CD911F6}"/>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https://www.paballand.com/asg/ez/maps/growth/regpat/zeeland-advanced-chemistry.html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F5D786B7-A2E3-B732-C8F8-FFB32C17465F}"/>
              </a:ext>
            </a:extLst>
          </p:cNvPr>
          <p:cNvSpPr>
            <a:spLocks noGrp="1"/>
          </p:cNvSpPr>
          <p:nvPr>
            <p:ph type="sldNum" sz="quarter" idx="12"/>
          </p:nvPr>
        </p:nvSpPr>
        <p:spPr/>
        <p:txBody>
          <a:bodyPr/>
          <a:lstStyle/>
          <a:p>
            <a:pPr>
              <a:defRPr/>
            </a:pPr>
            <a:fld id="{6D349626-B2B1-49B4-A57E-0957402AA763}" type="slidenum">
              <a:rPr lang="nl-NL" smtClean="0"/>
              <a:pPr>
                <a:defRPr/>
              </a:pPr>
              <a:t>142</a:t>
            </a:fld>
            <a:endParaRPr lang="nl-NL"/>
          </a:p>
        </p:txBody>
      </p:sp>
    </p:spTree>
    <p:extLst>
      <p:ext uri="{BB962C8B-B14F-4D97-AF65-F5344CB8AC3E}">
        <p14:creationId xmlns:p14="http://schemas.microsoft.com/office/powerpoint/2010/main" val="37438929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53DD-75DB-29AE-206E-A9986C677E7F}"/>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DC340EC6-5758-1105-3CEE-59B30D83834A}"/>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Zeeland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geavanceerde chemie </a:t>
            </a:r>
            <a:r>
              <a:rPr lang="nb-NO" sz="2400" kern="1200" dirty="0">
                <a:solidFill>
                  <a:schemeClr val="tx1"/>
                </a:solidFill>
                <a:latin typeface="+mn-lt"/>
                <a:ea typeface="+mn-ea"/>
                <a:cs typeface="+mn-cs"/>
              </a:rPr>
              <a:t>(RD 34/32)</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6D9F0BF-6DF4-404D-E788-269A854194DB}"/>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6D3597C-8E21-7436-47E4-05575874C2D9}"/>
              </a:ext>
            </a:extLst>
          </p:cNvPr>
          <p:cNvGraphicFramePr>
            <a:graphicFrameLocks noGrp="1"/>
          </p:cNvGraphicFramePr>
          <p:nvPr>
            <p:extLst>
              <p:ext uri="{D42A27DB-BD31-4B8C-83A1-F6EECF244321}">
                <p14:modId xmlns:p14="http://schemas.microsoft.com/office/powerpoint/2010/main" val="977047416"/>
              </p:ext>
            </p:extLst>
          </p:nvPr>
        </p:nvGraphicFramePr>
        <p:xfrm>
          <a:off x="53752" y="1325337"/>
          <a:ext cx="9036496" cy="3840965"/>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3</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Darmstadt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Eastern</a:t>
                      </a:r>
                      <a:r>
                        <a:rPr lang="nb-NO" sz="12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Kontinentalna</a:t>
                      </a:r>
                      <a:r>
                        <a:rPr lang="nb-NO" sz="1200" b="0" i="0" u="none" strike="noStrike" dirty="0">
                          <a:solidFill>
                            <a:srgbClr val="000000"/>
                          </a:solidFill>
                          <a:effectLst/>
                          <a:latin typeface="+mn-lt"/>
                        </a:rPr>
                        <a:t> </a:t>
                      </a:r>
                      <a:r>
                        <a:rPr lang="nb-NO" sz="1200" b="0" i="0" u="none" strike="noStrike" dirty="0" err="1">
                          <a:solidFill>
                            <a:srgbClr val="000000"/>
                          </a:solidFill>
                          <a:effectLst/>
                          <a:latin typeface="+mn-lt"/>
                        </a:rPr>
                        <a:t>Hrvatska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Nord-Vest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bl>
          </a:graphicData>
        </a:graphic>
      </p:graphicFrame>
      <p:sp>
        <p:nvSpPr>
          <p:cNvPr id="2" name="Tijdelijke aanduiding voor dianummer 1">
            <a:extLst>
              <a:ext uri="{FF2B5EF4-FFF2-40B4-BE49-F238E27FC236}">
                <a16:creationId xmlns:a16="http://schemas.microsoft.com/office/drawing/2014/main" id="{5764CEB9-D26D-7BA1-C25B-D4ED68B3BB7D}"/>
              </a:ext>
            </a:extLst>
          </p:cNvPr>
          <p:cNvSpPr>
            <a:spLocks noGrp="1"/>
          </p:cNvSpPr>
          <p:nvPr>
            <p:ph type="sldNum" sz="quarter" idx="12"/>
          </p:nvPr>
        </p:nvSpPr>
        <p:spPr/>
        <p:txBody>
          <a:bodyPr/>
          <a:lstStyle/>
          <a:p>
            <a:pPr>
              <a:defRPr/>
            </a:pPr>
            <a:fld id="{6D349626-B2B1-49B4-A57E-0957402AA763}" type="slidenum">
              <a:rPr lang="nl-NL" smtClean="0"/>
              <a:pPr>
                <a:defRPr/>
              </a:pPr>
              <a:t>143</a:t>
            </a:fld>
            <a:endParaRPr lang="nl-NL"/>
          </a:p>
        </p:txBody>
      </p:sp>
    </p:spTree>
    <p:extLst>
      <p:ext uri="{BB962C8B-B14F-4D97-AF65-F5344CB8AC3E}">
        <p14:creationId xmlns:p14="http://schemas.microsoft.com/office/powerpoint/2010/main" val="46421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83237-D761-3A1A-13A7-C945EF6E5218}"/>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EC786D74-A615-171E-99E3-061F79E3D1BE}"/>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Zuid-Holland: </a:t>
            </a:r>
            <a:r>
              <a:rPr lang="nb-NO" sz="2400" kern="1200" dirty="0">
                <a:solidFill>
                  <a:schemeClr val="accent2"/>
                </a:solidFill>
                <a:latin typeface="+mn-lt"/>
                <a:ea typeface="+mn-ea"/>
                <a:cs typeface="+mn-cs"/>
              </a:rPr>
              <a:t>ATMPs</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2D7028FF-F5AB-4A2B-BE7C-9599C0535455}"/>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2"/>
              </a:rPr>
              <a:t>https://www.paballand.com/asg/ez/maps/growth/regpat/zuid-holland-atmps.html</a:t>
            </a:r>
            <a:endParaRPr lang="nb-NO" sz="1400" dirty="0">
              <a:latin typeface="+mn-lt"/>
            </a:endParaRPr>
          </a:p>
        </p:txBody>
      </p:sp>
      <p:pic>
        <p:nvPicPr>
          <p:cNvPr id="4" name="Picture 3">
            <a:extLst>
              <a:ext uri="{FF2B5EF4-FFF2-40B4-BE49-F238E27FC236}">
                <a16:creationId xmlns:a16="http://schemas.microsoft.com/office/drawing/2014/main" id="{C9853C03-9324-099C-175B-DF5D011A23E1}"/>
              </a:ext>
            </a:extLst>
          </p:cNvPr>
          <p:cNvPicPr>
            <a:picLocks noChangeAspect="1"/>
          </p:cNvPicPr>
          <p:nvPr/>
        </p:nvPicPr>
        <p:blipFill>
          <a:blip r:embed="rId3"/>
          <a:stretch>
            <a:fillRect/>
          </a:stretch>
        </p:blipFill>
        <p:spPr>
          <a:xfrm>
            <a:off x="1331641" y="908720"/>
            <a:ext cx="6552728" cy="5360724"/>
          </a:xfrm>
          <a:prstGeom prst="rect">
            <a:avLst/>
          </a:prstGeom>
        </p:spPr>
      </p:pic>
      <p:sp>
        <p:nvSpPr>
          <p:cNvPr id="2" name="Tijdelijke aanduiding voor dianummer 1">
            <a:extLst>
              <a:ext uri="{FF2B5EF4-FFF2-40B4-BE49-F238E27FC236}">
                <a16:creationId xmlns:a16="http://schemas.microsoft.com/office/drawing/2014/main" id="{4305F469-E282-B955-A194-B4D01A6113F7}"/>
              </a:ext>
            </a:extLst>
          </p:cNvPr>
          <p:cNvSpPr>
            <a:spLocks noGrp="1"/>
          </p:cNvSpPr>
          <p:nvPr>
            <p:ph type="sldNum" sz="quarter" idx="12"/>
          </p:nvPr>
        </p:nvSpPr>
        <p:spPr/>
        <p:txBody>
          <a:bodyPr/>
          <a:lstStyle/>
          <a:p>
            <a:pPr>
              <a:defRPr/>
            </a:pPr>
            <a:fld id="{6D349626-B2B1-49B4-A57E-0957402AA763}" type="slidenum">
              <a:rPr lang="nl-NL" smtClean="0"/>
              <a:pPr>
                <a:defRPr/>
              </a:pPr>
              <a:t>144</a:t>
            </a:fld>
            <a:endParaRPr lang="nl-NL"/>
          </a:p>
        </p:txBody>
      </p:sp>
    </p:spTree>
    <p:extLst>
      <p:ext uri="{BB962C8B-B14F-4D97-AF65-F5344CB8AC3E}">
        <p14:creationId xmlns:p14="http://schemas.microsoft.com/office/powerpoint/2010/main" val="1130702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574E-EB05-6F64-482E-8587A7EF82F1}"/>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819B1DA-39EC-B3D9-B35C-6C4D939AA167}"/>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Zuid-Holland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l-NL" sz="2400" dirty="0" err="1">
                <a:solidFill>
                  <a:schemeClr val="accent2"/>
                </a:solidFill>
              </a:rPr>
              <a:t>ATMPs</a:t>
            </a:r>
            <a:r>
              <a:rPr lang="nl-NL" sz="2400" dirty="0">
                <a:solidFill>
                  <a:schemeClr val="accent2"/>
                </a:solidFill>
              </a:rPr>
              <a:t> </a:t>
            </a:r>
            <a:r>
              <a:rPr lang="nb-NO" sz="2400" kern="1200" dirty="0">
                <a:solidFill>
                  <a:schemeClr val="tx1"/>
                </a:solidFill>
                <a:latin typeface="+mn-lt"/>
                <a:ea typeface="+mn-ea"/>
                <a:cs typeface="+mn-cs"/>
              </a:rPr>
              <a:t>(RD 89/49)</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D354EAA2-24CF-6703-DE3C-8CCA11F808AF}"/>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0C6EFCC3-8FC8-F458-B8CD-4C06D6669918}"/>
              </a:ext>
            </a:extLst>
          </p:cNvPr>
          <p:cNvGraphicFramePr>
            <a:graphicFrameLocks noGrp="1"/>
          </p:cNvGraphicFramePr>
          <p:nvPr>
            <p:extLst>
              <p:ext uri="{D42A27DB-BD31-4B8C-83A1-F6EECF244321}">
                <p14:modId xmlns:p14="http://schemas.microsoft.com/office/powerpoint/2010/main" val="3851558503"/>
              </p:ext>
            </p:extLst>
          </p:nvPr>
        </p:nvGraphicFramePr>
        <p:xfrm>
          <a:off x="53752" y="1230002"/>
          <a:ext cx="9036496" cy="4565965"/>
        </p:xfrm>
        <a:graphic>
          <a:graphicData uri="http://schemas.openxmlformats.org/drawingml/2006/table">
            <a:tbl>
              <a:tblPr firstRow="1" firstCol="1" bandRow="1"/>
              <a:tblGrid>
                <a:gridCol w="1637928">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637581">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966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387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err="1">
                          <a:solidFill>
                            <a:srgbClr val="000000"/>
                          </a:solidFill>
                          <a:effectLst/>
                          <a:latin typeface="+mn-lt"/>
                        </a:rPr>
                        <a:t>Eastern</a:t>
                      </a:r>
                      <a:r>
                        <a:rPr lang="nb-NO" sz="12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301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err="1">
                          <a:solidFill>
                            <a:srgbClr val="000000"/>
                          </a:solidFill>
                          <a:effectLst/>
                          <a:latin typeface="+mn-lt"/>
                        </a:rPr>
                        <a:t>Közép-Magyarország</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a:solidFill>
                            <a:srgbClr val="000000"/>
                          </a:solidFill>
                          <a:effectLst/>
                          <a:latin typeface="+mn-lt"/>
                        </a:rPr>
                        <a:t>Ã–</a:t>
                      </a:r>
                      <a:r>
                        <a:rPr lang="nb-NO" sz="1200" b="0" i="0" u="none" strike="noStrike" dirty="0" err="1">
                          <a:solidFill>
                            <a:srgbClr val="000000"/>
                          </a:solidFill>
                          <a:effectLst/>
                          <a:latin typeface="+mn-lt"/>
                        </a:rPr>
                        <a:t>vre</a:t>
                      </a:r>
                      <a:r>
                        <a:rPr lang="nb-NO" sz="1200" b="0" i="0" u="none" strike="noStrike" dirty="0">
                          <a:solidFill>
                            <a:srgbClr val="000000"/>
                          </a:solidFill>
                          <a:effectLst/>
                          <a:latin typeface="+mn-lt"/>
                        </a:rPr>
                        <a:t> Norrland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68840">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12D6B92A-9A30-7346-3DD9-CF1FA0082923}"/>
              </a:ext>
            </a:extLst>
          </p:cNvPr>
          <p:cNvSpPr>
            <a:spLocks noGrp="1"/>
          </p:cNvSpPr>
          <p:nvPr>
            <p:ph type="sldNum" sz="quarter" idx="12"/>
          </p:nvPr>
        </p:nvSpPr>
        <p:spPr/>
        <p:txBody>
          <a:bodyPr/>
          <a:lstStyle/>
          <a:p>
            <a:pPr>
              <a:defRPr/>
            </a:pPr>
            <a:fld id="{6D349626-B2B1-49B4-A57E-0957402AA763}" type="slidenum">
              <a:rPr lang="nl-NL" smtClean="0"/>
              <a:pPr>
                <a:defRPr/>
              </a:pPr>
              <a:t>145</a:t>
            </a:fld>
            <a:endParaRPr lang="nl-NL"/>
          </a:p>
        </p:txBody>
      </p:sp>
    </p:spTree>
    <p:extLst>
      <p:ext uri="{BB962C8B-B14F-4D97-AF65-F5344CB8AC3E}">
        <p14:creationId xmlns:p14="http://schemas.microsoft.com/office/powerpoint/2010/main" val="31836928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C48BC-6E95-9AF9-7242-9C336EBD1F2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6A6A6FE-7E4F-D770-2EAB-BA3DDD4B8F7D}"/>
              </a:ext>
            </a:extLst>
          </p:cNvPr>
          <p:cNvPicPr>
            <a:picLocks noChangeAspect="1"/>
          </p:cNvPicPr>
          <p:nvPr/>
        </p:nvPicPr>
        <p:blipFill>
          <a:blip r:embed="rId2"/>
          <a:stretch>
            <a:fillRect/>
          </a:stretch>
        </p:blipFill>
        <p:spPr>
          <a:xfrm>
            <a:off x="1547665" y="836712"/>
            <a:ext cx="6480720" cy="5400600"/>
          </a:xfrm>
          <a:prstGeom prst="rect">
            <a:avLst/>
          </a:prstGeom>
        </p:spPr>
      </p:pic>
      <p:sp>
        <p:nvSpPr>
          <p:cNvPr id="15363" name="Rectangle 4">
            <a:extLst>
              <a:ext uri="{FF2B5EF4-FFF2-40B4-BE49-F238E27FC236}">
                <a16:creationId xmlns:a16="http://schemas.microsoft.com/office/drawing/2014/main" id="{53BF3560-CA25-60E0-F7C7-8B0C9F4E3231}"/>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Zuid-Holland: offshore engineering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101884BD-F420-C975-457E-687E5014412B}"/>
              </a:ext>
            </a:extLst>
          </p:cNvPr>
          <p:cNvSpPr txBox="1"/>
          <p:nvPr/>
        </p:nvSpPr>
        <p:spPr>
          <a:xfrm>
            <a:off x="1115616" y="6237312"/>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https://www.paballand.com/asg/ez/maps/growth/regpat/zuid-holland-offshore-engineering.html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33590536-2F09-5F1A-50F1-ED5E0EC1E43F}"/>
              </a:ext>
            </a:extLst>
          </p:cNvPr>
          <p:cNvSpPr>
            <a:spLocks noGrp="1"/>
          </p:cNvSpPr>
          <p:nvPr>
            <p:ph type="sldNum" sz="quarter" idx="12"/>
          </p:nvPr>
        </p:nvSpPr>
        <p:spPr/>
        <p:txBody>
          <a:bodyPr/>
          <a:lstStyle/>
          <a:p>
            <a:pPr>
              <a:defRPr/>
            </a:pPr>
            <a:fld id="{6D349626-B2B1-49B4-A57E-0957402AA763}" type="slidenum">
              <a:rPr lang="nl-NL" smtClean="0"/>
              <a:pPr>
                <a:defRPr/>
              </a:pPr>
              <a:t>146</a:t>
            </a:fld>
            <a:endParaRPr lang="nl-NL"/>
          </a:p>
        </p:txBody>
      </p:sp>
    </p:spTree>
    <p:extLst>
      <p:ext uri="{BB962C8B-B14F-4D97-AF65-F5344CB8AC3E}">
        <p14:creationId xmlns:p14="http://schemas.microsoft.com/office/powerpoint/2010/main" val="4178454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C968A-3A35-38A5-D4BA-268B1C57602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B2A355F-00E7-8D62-F9A0-26C8EAE46721}"/>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Zuid-Holland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offshore engineering </a:t>
            </a:r>
            <a:r>
              <a:rPr lang="nb-NO" sz="2400" kern="1200" dirty="0">
                <a:solidFill>
                  <a:schemeClr val="tx1"/>
                </a:solidFill>
                <a:latin typeface="+mn-lt"/>
                <a:ea typeface="+mn-ea"/>
                <a:cs typeface="+mn-cs"/>
              </a:rPr>
              <a:t>(RD 82/84)</a:t>
            </a:r>
            <a:endParaRPr lang="en-US" sz="2400" b="1" noProof="1">
              <a:solidFill>
                <a:schemeClr val="tx1"/>
              </a:solidFill>
            </a:endParaRPr>
          </a:p>
        </p:txBody>
      </p:sp>
      <p:sp>
        <p:nvSpPr>
          <p:cNvPr id="4" name="Tekstvak 3">
            <a:extLst>
              <a:ext uri="{FF2B5EF4-FFF2-40B4-BE49-F238E27FC236}">
                <a16:creationId xmlns:a16="http://schemas.microsoft.com/office/drawing/2014/main" id="{20628DA8-05C3-D1EA-9AD1-C3C3511A894F}"/>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719DF3E-466D-5A06-F309-ED010E028555}"/>
              </a:ext>
            </a:extLst>
          </p:cNvPr>
          <p:cNvGraphicFramePr>
            <a:graphicFrameLocks noGrp="1"/>
          </p:cNvGraphicFramePr>
          <p:nvPr>
            <p:extLst>
              <p:ext uri="{D42A27DB-BD31-4B8C-83A1-F6EECF244321}">
                <p14:modId xmlns:p14="http://schemas.microsoft.com/office/powerpoint/2010/main" val="2554482238"/>
              </p:ext>
            </p:extLst>
          </p:nvPr>
        </p:nvGraphicFramePr>
        <p:xfrm>
          <a:off x="53752" y="1331643"/>
          <a:ext cx="9036496" cy="4655889"/>
        </p:xfrm>
        <a:graphic>
          <a:graphicData uri="http://schemas.openxmlformats.org/drawingml/2006/table">
            <a:tbl>
              <a:tblPr firstRow="1" firstCol="1" bandRow="1"/>
              <a:tblGrid>
                <a:gridCol w="1637928">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637581">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Canarias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South Western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Eastern</a:t>
                      </a:r>
                      <a:r>
                        <a:rPr lang="nb-NO" sz="12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Oslo og Akershus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200" b="0" i="0" u="none" strike="noStrike" dirty="0">
                          <a:solidFill>
                            <a:srgbClr val="000000"/>
                          </a:solidFill>
                          <a:effectLst/>
                          <a:latin typeface="+mn-lt"/>
                        </a:rPr>
                        <a:t>Syddanmark</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200" b="0" i="0" u="none" strike="noStrike" dirty="0">
                          <a:solidFill>
                            <a:srgbClr val="000000"/>
                          </a:solidFill>
                          <a:effectLst/>
                          <a:latin typeface="+mn-lt"/>
                        </a:rPr>
                        <a:t>Hamburg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Devon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57897">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r>
                        <a:rPr lang="nb-NO" sz="1200" b="0" i="0" u="none" strike="noStrike" dirty="0">
                          <a:solidFill>
                            <a:srgbClr val="000000"/>
                          </a:solidFill>
                          <a:effectLst/>
                          <a:latin typeface="+mn-lt"/>
                        </a:rPr>
                        <a:t>Nordjylland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Hannover</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Vestlandet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B260AA99-4079-3216-4BB0-D5949020E950}"/>
              </a:ext>
            </a:extLst>
          </p:cNvPr>
          <p:cNvSpPr>
            <a:spLocks noGrp="1"/>
          </p:cNvSpPr>
          <p:nvPr>
            <p:ph type="sldNum" sz="quarter" idx="12"/>
          </p:nvPr>
        </p:nvSpPr>
        <p:spPr/>
        <p:txBody>
          <a:bodyPr/>
          <a:lstStyle/>
          <a:p>
            <a:pPr>
              <a:defRPr/>
            </a:pPr>
            <a:fld id="{6D349626-B2B1-49B4-A57E-0957402AA763}" type="slidenum">
              <a:rPr lang="nl-NL" smtClean="0"/>
              <a:pPr>
                <a:defRPr/>
              </a:pPr>
              <a:t>147</a:t>
            </a:fld>
            <a:endParaRPr lang="nl-NL"/>
          </a:p>
        </p:txBody>
      </p:sp>
    </p:spTree>
    <p:extLst>
      <p:ext uri="{BB962C8B-B14F-4D97-AF65-F5344CB8AC3E}">
        <p14:creationId xmlns:p14="http://schemas.microsoft.com/office/powerpoint/2010/main" val="29818706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E8CC-B134-F736-7144-CF91285C7C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4E5EB2-33F1-400F-4C7A-0A84E729A196}"/>
              </a:ext>
            </a:extLst>
          </p:cNvPr>
          <p:cNvPicPr>
            <a:picLocks noChangeAspect="1"/>
          </p:cNvPicPr>
          <p:nvPr/>
        </p:nvPicPr>
        <p:blipFill>
          <a:blip r:embed="rId2"/>
          <a:stretch>
            <a:fillRect/>
          </a:stretch>
        </p:blipFill>
        <p:spPr>
          <a:xfrm>
            <a:off x="1691679" y="908720"/>
            <a:ext cx="5976665" cy="5360724"/>
          </a:xfrm>
          <a:prstGeom prst="rect">
            <a:avLst/>
          </a:prstGeom>
        </p:spPr>
      </p:pic>
      <p:sp>
        <p:nvSpPr>
          <p:cNvPr id="15363" name="Rectangle 4">
            <a:extLst>
              <a:ext uri="{FF2B5EF4-FFF2-40B4-BE49-F238E27FC236}">
                <a16:creationId xmlns:a16="http://schemas.microsoft.com/office/drawing/2014/main" id="{40746E0B-F98B-286B-6331-D230716405E6}"/>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Zuid-Holland: </a:t>
            </a:r>
            <a:r>
              <a:rPr lang="en-US" sz="2400" dirty="0" err="1">
                <a:solidFill>
                  <a:schemeClr val="accent2"/>
                </a:solidFill>
              </a:rPr>
              <a:t>waterzuivering</a:t>
            </a:r>
            <a:r>
              <a:rPr lang="en-US" sz="2400" dirty="0">
                <a:solidFill>
                  <a:schemeClr val="accent2"/>
                </a:solidFill>
              </a:rPr>
              <a:t> en </a:t>
            </a:r>
            <a:r>
              <a:rPr lang="en-US" sz="2400" dirty="0" err="1">
                <a:solidFill>
                  <a:schemeClr val="accent2"/>
                </a:solidFill>
              </a:rPr>
              <a:t>behandeling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8022563E-DEC8-4A76-2589-3C0E0EC8B415}"/>
              </a:ext>
            </a:extLst>
          </p:cNvPr>
          <p:cNvSpPr txBox="1"/>
          <p:nvPr/>
        </p:nvSpPr>
        <p:spPr>
          <a:xfrm>
            <a:off x="1115616" y="6269444"/>
            <a:ext cx="7920880" cy="307777"/>
          </a:xfrm>
          <a:prstGeom prst="rect">
            <a:avLst/>
          </a:prstGeom>
          <a:noFill/>
        </p:spPr>
        <p:txBody>
          <a:bodyPr wrap="square">
            <a:spAutoFit/>
          </a:bodyPr>
          <a:lstStyle/>
          <a:p>
            <a:r>
              <a:rPr lang="nb-NO" sz="1400" dirty="0">
                <a:latin typeface="+mn-lt"/>
                <a:hlinkClick r:id="rId3"/>
              </a:rPr>
              <a:t>https://www.paballand.com/asg/ez/maps/growth/regpat/zuid-holland-water-treatment.html</a:t>
            </a:r>
            <a:endParaRPr lang="nb-NO" sz="1400" dirty="0">
              <a:latin typeface="+mn-lt"/>
            </a:endParaRPr>
          </a:p>
        </p:txBody>
      </p:sp>
      <p:sp>
        <p:nvSpPr>
          <p:cNvPr id="2" name="Tijdelijke aanduiding voor dianummer 1">
            <a:extLst>
              <a:ext uri="{FF2B5EF4-FFF2-40B4-BE49-F238E27FC236}">
                <a16:creationId xmlns:a16="http://schemas.microsoft.com/office/drawing/2014/main" id="{32709922-0280-239A-89B6-4B3043712890}"/>
              </a:ext>
            </a:extLst>
          </p:cNvPr>
          <p:cNvSpPr>
            <a:spLocks noGrp="1"/>
          </p:cNvSpPr>
          <p:nvPr>
            <p:ph type="sldNum" sz="quarter" idx="12"/>
          </p:nvPr>
        </p:nvSpPr>
        <p:spPr/>
        <p:txBody>
          <a:bodyPr/>
          <a:lstStyle/>
          <a:p>
            <a:pPr>
              <a:defRPr/>
            </a:pPr>
            <a:fld id="{6D349626-B2B1-49B4-A57E-0957402AA763}" type="slidenum">
              <a:rPr lang="nl-NL" smtClean="0"/>
              <a:pPr>
                <a:defRPr/>
              </a:pPr>
              <a:t>148</a:t>
            </a:fld>
            <a:endParaRPr lang="nl-NL"/>
          </a:p>
        </p:txBody>
      </p:sp>
    </p:spTree>
    <p:extLst>
      <p:ext uri="{BB962C8B-B14F-4D97-AF65-F5344CB8AC3E}">
        <p14:creationId xmlns:p14="http://schemas.microsoft.com/office/powerpoint/2010/main" val="28710738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A25E6-0ED9-F1B4-E64B-FB822CD0585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A277F75-C02B-D5B0-1960-284D2329F233}"/>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Zuid-Holland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waterzuivering en behandeling </a:t>
            </a:r>
            <a:r>
              <a:rPr lang="nb-NO" sz="2400" kern="1200" dirty="0">
                <a:solidFill>
                  <a:schemeClr val="tx1"/>
                </a:solidFill>
                <a:latin typeface="+mn-lt"/>
                <a:ea typeface="+mn-ea"/>
                <a:cs typeface="+mn-cs"/>
              </a:rPr>
              <a:t>(RD 72/62)</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FEDF8CFB-FA2E-6A24-772A-16B8E45E2328}"/>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F32285E9-5B94-2B3F-13A0-0551A647EA0C}"/>
              </a:ext>
            </a:extLst>
          </p:cNvPr>
          <p:cNvGraphicFramePr>
            <a:graphicFrameLocks noGrp="1"/>
          </p:cNvGraphicFramePr>
          <p:nvPr>
            <p:extLst>
              <p:ext uri="{D42A27DB-BD31-4B8C-83A1-F6EECF244321}">
                <p14:modId xmlns:p14="http://schemas.microsoft.com/office/powerpoint/2010/main" val="2058038814"/>
              </p:ext>
            </p:extLst>
          </p:nvPr>
        </p:nvGraphicFramePr>
        <p:xfrm>
          <a:off x="53752" y="1325337"/>
          <a:ext cx="9036496" cy="4486355"/>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Essex</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a:solidFill>
                            <a:srgbClr val="000000"/>
                          </a:solidFill>
                          <a:effectLst/>
                          <a:latin typeface="+mn-lt"/>
                        </a:rPr>
                        <a:t>Bourgogne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a:solidFill>
                            <a:srgbClr val="000000"/>
                          </a:solidFill>
                          <a:effectLst/>
                          <a:latin typeface="+mn-lt"/>
                        </a:rPr>
                        <a:t>Lancashire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200" b="0" i="0" u="none" strike="noStrike" dirty="0" err="1">
                          <a:solidFill>
                            <a:srgbClr val="000000"/>
                          </a:solidFill>
                          <a:effectLst/>
                          <a:latin typeface="+mn-lt"/>
                        </a:rPr>
                        <a:t>Mittelfranken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Devon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Antwerpen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r>
                        <a:rPr lang="nb-NO" sz="1200" b="0" i="0" u="none" strike="noStrike" dirty="0" err="1">
                          <a:solidFill>
                            <a:srgbClr val="000000"/>
                          </a:solidFill>
                          <a:effectLst/>
                          <a:latin typeface="+mn-lt"/>
                        </a:rPr>
                        <a:t>Oberpfalz</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Nordjylland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r>
                        <a:rPr lang="nb-NO" sz="1200" b="0" i="0" u="none" strike="noStrike" dirty="0" err="1">
                          <a:solidFill>
                            <a:srgbClr val="000000"/>
                          </a:solidFill>
                          <a:effectLst/>
                          <a:latin typeface="+mn-lt"/>
                        </a:rPr>
                        <a:t>Sydsverige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Praha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A950EE60-0C77-8A76-9757-8AFD84CCA5A4}"/>
              </a:ext>
            </a:extLst>
          </p:cNvPr>
          <p:cNvSpPr>
            <a:spLocks noGrp="1"/>
          </p:cNvSpPr>
          <p:nvPr>
            <p:ph type="sldNum" sz="quarter" idx="12"/>
          </p:nvPr>
        </p:nvSpPr>
        <p:spPr/>
        <p:txBody>
          <a:bodyPr/>
          <a:lstStyle/>
          <a:p>
            <a:pPr>
              <a:defRPr/>
            </a:pPr>
            <a:fld id="{6D349626-B2B1-49B4-A57E-0957402AA763}" type="slidenum">
              <a:rPr lang="nl-NL" smtClean="0"/>
              <a:pPr>
                <a:defRPr/>
              </a:pPr>
              <a:t>149</a:t>
            </a:fld>
            <a:endParaRPr lang="nl-NL"/>
          </a:p>
        </p:txBody>
      </p:sp>
    </p:spTree>
    <p:extLst>
      <p:ext uri="{BB962C8B-B14F-4D97-AF65-F5344CB8AC3E}">
        <p14:creationId xmlns:p14="http://schemas.microsoft.com/office/powerpoint/2010/main" val="53851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body" sz="quarter" idx="14"/>
          </p:nvPr>
        </p:nvSpPr>
        <p:spPr>
          <a:xfrm>
            <a:off x="457200" y="386328"/>
            <a:ext cx="8241231" cy="872631"/>
          </a:xfrm>
        </p:spPr>
        <p:txBody>
          <a:bodyPr anchor="b">
            <a:normAutofit/>
          </a:bodyPr>
          <a:lstStyle/>
          <a:p>
            <a:pPr marL="0" indent="0">
              <a:buNone/>
            </a:pPr>
            <a:r>
              <a:rPr lang="en-US" b="1" noProof="1"/>
              <a:t>implicaties voor beleid </a:t>
            </a:r>
          </a:p>
        </p:txBody>
      </p:sp>
      <p:graphicFrame>
        <p:nvGraphicFramePr>
          <p:cNvPr id="63495" name="Rectangle 5">
            <a:extLst>
              <a:ext uri="{FF2B5EF4-FFF2-40B4-BE49-F238E27FC236}">
                <a16:creationId xmlns:a16="http://schemas.microsoft.com/office/drawing/2014/main" id="{62E6D4A0-3CF9-FB7C-B4B0-78CB813F31CC}"/>
              </a:ext>
            </a:extLst>
          </p:cNvPr>
          <p:cNvGraphicFramePr>
            <a:graphicFrameLocks noGrp="1"/>
          </p:cNvGraphicFramePr>
          <p:nvPr>
            <p:ph sz="quarter" idx="23"/>
            <p:extLst>
              <p:ext uri="{D42A27DB-BD31-4B8C-83A1-F6EECF244321}">
                <p14:modId xmlns:p14="http://schemas.microsoft.com/office/powerpoint/2010/main" val="1797015669"/>
              </p:ext>
            </p:extLst>
          </p:nvPr>
        </p:nvGraphicFramePr>
        <p:xfrm>
          <a:off x="827097" y="1636937"/>
          <a:ext cx="7606952" cy="399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8BD3F51E-3ACA-0CC6-2936-00B2D016F331}"/>
              </a:ext>
            </a:extLst>
          </p:cNvPr>
          <p:cNvSpPr>
            <a:spLocks noGrp="1"/>
          </p:cNvSpPr>
          <p:nvPr>
            <p:ph type="sldNum" sz="quarter" idx="4"/>
          </p:nvPr>
        </p:nvSpPr>
        <p:spPr/>
        <p:txBody>
          <a:bodyPr/>
          <a:lstStyle/>
          <a:p>
            <a:pPr>
              <a:defRPr/>
            </a:pPr>
            <a:fld id="{6D349626-B2B1-49B4-A57E-0957402AA763}" type="slidenum">
              <a:rPr lang="nl-NL" smtClean="0"/>
              <a:pPr>
                <a:defRPr/>
              </a:pPr>
              <a:t>15</a:t>
            </a:fld>
            <a:endParaRPr lang="nl-NL"/>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F1DBA-5321-C47B-082B-4757E76606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C52CA5-AB54-401C-25A6-AD483DD20A53}"/>
              </a:ext>
            </a:extLst>
          </p:cNvPr>
          <p:cNvPicPr>
            <a:picLocks noChangeAspect="1"/>
          </p:cNvPicPr>
          <p:nvPr/>
        </p:nvPicPr>
        <p:blipFill>
          <a:blip r:embed="rId2"/>
          <a:stretch>
            <a:fillRect/>
          </a:stretch>
        </p:blipFill>
        <p:spPr>
          <a:xfrm>
            <a:off x="1475657" y="1052736"/>
            <a:ext cx="6336704" cy="5328592"/>
          </a:xfrm>
          <a:prstGeom prst="rect">
            <a:avLst/>
          </a:prstGeom>
        </p:spPr>
      </p:pic>
      <p:sp>
        <p:nvSpPr>
          <p:cNvPr id="15363" name="Rectangle 4">
            <a:extLst>
              <a:ext uri="{FF2B5EF4-FFF2-40B4-BE49-F238E27FC236}">
                <a16:creationId xmlns:a16="http://schemas.microsoft.com/office/drawing/2014/main" id="{28248B11-AE7C-CD42-5EFF-877853B5812F}"/>
              </a:ext>
            </a:extLst>
          </p:cNvPr>
          <p:cNvSpPr>
            <a:spLocks noGrp="1" noChangeArrowheads="1"/>
          </p:cNvSpPr>
          <p:nvPr>
            <p:ph type="title"/>
          </p:nvPr>
        </p:nvSpPr>
        <p:spPr>
          <a:xfrm>
            <a:off x="755576" y="2276872"/>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Zuid-Holland: quantum </a:t>
            </a:r>
            <a:r>
              <a:rPr lang="en-US" sz="2400" dirty="0" err="1">
                <a:solidFill>
                  <a:schemeClr val="accent2"/>
                </a:solidFill>
              </a:rPr>
              <a:t>sensoren</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BF043341-7F7E-C886-0523-18171ED67DED}"/>
              </a:ext>
            </a:extLst>
          </p:cNvPr>
          <p:cNvSpPr txBox="1"/>
          <p:nvPr/>
        </p:nvSpPr>
        <p:spPr>
          <a:xfrm>
            <a:off x="2051720" y="6453336"/>
            <a:ext cx="5976664" cy="235706"/>
          </a:xfrm>
          <a:prstGeom prst="rect">
            <a:avLst/>
          </a:prstGeom>
          <a:noFill/>
        </p:spPr>
        <p:txBody>
          <a:bodyPr wrap="square">
            <a:spAutoFit/>
          </a:bodyPr>
          <a:lstStyle/>
          <a:p>
            <a:pPr>
              <a:lnSpc>
                <a:spcPct val="115000"/>
              </a:lnSpc>
              <a:spcAft>
                <a:spcPts val="1000"/>
              </a:spcAft>
            </a:pPr>
            <a:r>
              <a:rPr lang="nb-NO" sz="900" dirty="0">
                <a:latin typeface="Verdana" panose="020B0604030504040204" pitchFamily="34" charset="0"/>
                <a:ea typeface="Verdana" panose="020B0604030504040204" pitchFamily="34" charset="0"/>
                <a:hlinkClick r:id="rId3"/>
              </a:rPr>
              <a:t>https://www.paballand.com/asg/ez/maps/growth/regpat/zuid-holland-quantum-sensors.html</a:t>
            </a:r>
            <a:endParaRPr lang="nb-NO" sz="900" dirty="0">
              <a:latin typeface="Verdana" panose="020B0604030504040204" pitchFamily="34" charset="0"/>
              <a:ea typeface="Verdana" panose="020B0604030504040204" pitchFamily="34" charset="0"/>
            </a:endParaRPr>
          </a:p>
        </p:txBody>
      </p:sp>
      <p:sp>
        <p:nvSpPr>
          <p:cNvPr id="2" name="Tijdelijke aanduiding voor dianummer 1">
            <a:extLst>
              <a:ext uri="{FF2B5EF4-FFF2-40B4-BE49-F238E27FC236}">
                <a16:creationId xmlns:a16="http://schemas.microsoft.com/office/drawing/2014/main" id="{164CE64B-16A3-4798-7FFE-F238B727F1EC}"/>
              </a:ext>
            </a:extLst>
          </p:cNvPr>
          <p:cNvSpPr>
            <a:spLocks noGrp="1"/>
          </p:cNvSpPr>
          <p:nvPr>
            <p:ph type="sldNum" sz="quarter" idx="12"/>
          </p:nvPr>
        </p:nvSpPr>
        <p:spPr/>
        <p:txBody>
          <a:bodyPr/>
          <a:lstStyle/>
          <a:p>
            <a:pPr>
              <a:defRPr/>
            </a:pPr>
            <a:fld id="{6D349626-B2B1-49B4-A57E-0957402AA763}" type="slidenum">
              <a:rPr lang="nl-NL" smtClean="0"/>
              <a:pPr>
                <a:defRPr/>
              </a:pPr>
              <a:t>150</a:t>
            </a:fld>
            <a:endParaRPr lang="nl-NL"/>
          </a:p>
        </p:txBody>
      </p:sp>
    </p:spTree>
    <p:extLst>
      <p:ext uri="{BB962C8B-B14F-4D97-AF65-F5344CB8AC3E}">
        <p14:creationId xmlns:p14="http://schemas.microsoft.com/office/powerpoint/2010/main" val="1832525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6CB8C-C7DA-6575-0854-BF83F9065AF8}"/>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A325DA34-64C8-E9BC-3F40-98448A45BEA6}"/>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Zuid-Holland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err="1">
                <a:solidFill>
                  <a:schemeClr val="accent2"/>
                </a:solidFill>
              </a:rPr>
              <a:t>quantum</a:t>
            </a:r>
            <a:r>
              <a:rPr lang="nl-NL" sz="2400" dirty="0">
                <a:solidFill>
                  <a:schemeClr val="accent2"/>
                </a:solidFill>
              </a:rPr>
              <a:t> sensoren </a:t>
            </a:r>
            <a:r>
              <a:rPr lang="nl-NL" sz="2400" dirty="0">
                <a:solidFill>
                  <a:schemeClr val="tx1"/>
                </a:solidFill>
              </a:rPr>
              <a:t>(RD 69/31)</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D1B385DF-F6E5-EFFB-162B-8D45663EADD5}"/>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C8CB4E5-EA1C-4AF5-4304-3103CB163341}"/>
              </a:ext>
            </a:extLst>
          </p:cNvPr>
          <p:cNvGraphicFramePr>
            <a:graphicFrameLocks noGrp="1"/>
          </p:cNvGraphicFramePr>
          <p:nvPr>
            <p:extLst>
              <p:ext uri="{D42A27DB-BD31-4B8C-83A1-F6EECF244321}">
                <p14:modId xmlns:p14="http://schemas.microsoft.com/office/powerpoint/2010/main" val="1417577775"/>
              </p:ext>
            </p:extLst>
          </p:nvPr>
        </p:nvGraphicFramePr>
        <p:xfrm>
          <a:off x="53752" y="1190691"/>
          <a:ext cx="9036496" cy="4796181"/>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l-NL" sz="1200" b="0" i="0" u="none" strike="noStrike" dirty="0">
                          <a:solidFill>
                            <a:srgbClr val="000000"/>
                          </a:solidFill>
                          <a:effectLst/>
                          <a:latin typeface="+mn-lt"/>
                        </a:rPr>
                        <a:t>Zuid-Holland</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666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Koln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200" b="0" i="0" u="none" strike="noStrike" dirty="0">
                          <a:solidFill>
                            <a:srgbClr val="000000"/>
                          </a:solidFill>
                          <a:effectLst/>
                          <a:latin typeface="+mn-lt"/>
                        </a:rPr>
                        <a:t>Région Lémanique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DB825D54-D758-487D-3AD1-D5AF50F6AE88}"/>
              </a:ext>
            </a:extLst>
          </p:cNvPr>
          <p:cNvSpPr>
            <a:spLocks noGrp="1"/>
          </p:cNvSpPr>
          <p:nvPr>
            <p:ph type="sldNum" sz="quarter" idx="12"/>
          </p:nvPr>
        </p:nvSpPr>
        <p:spPr/>
        <p:txBody>
          <a:bodyPr/>
          <a:lstStyle/>
          <a:p>
            <a:pPr>
              <a:defRPr/>
            </a:pPr>
            <a:fld id="{6D349626-B2B1-49B4-A57E-0957402AA763}" type="slidenum">
              <a:rPr lang="nl-NL" smtClean="0"/>
              <a:pPr>
                <a:defRPr/>
              </a:pPr>
              <a:t>151</a:t>
            </a:fld>
            <a:endParaRPr lang="nl-NL"/>
          </a:p>
        </p:txBody>
      </p:sp>
    </p:spTree>
    <p:extLst>
      <p:ext uri="{BB962C8B-B14F-4D97-AF65-F5344CB8AC3E}">
        <p14:creationId xmlns:p14="http://schemas.microsoft.com/office/powerpoint/2010/main" val="40229483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9E784-AAA3-B8B7-AEC9-C4E6BCD41F9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905329-4A8F-9CBA-8D00-B94F069ABB67}"/>
              </a:ext>
            </a:extLst>
          </p:cNvPr>
          <p:cNvPicPr>
            <a:picLocks noChangeAspect="1"/>
          </p:cNvPicPr>
          <p:nvPr/>
        </p:nvPicPr>
        <p:blipFill>
          <a:blip r:embed="rId2"/>
          <a:stretch>
            <a:fillRect/>
          </a:stretch>
        </p:blipFill>
        <p:spPr>
          <a:xfrm>
            <a:off x="1691680" y="1052736"/>
            <a:ext cx="6120680" cy="5400600"/>
          </a:xfrm>
          <a:prstGeom prst="rect">
            <a:avLst/>
          </a:prstGeom>
        </p:spPr>
      </p:pic>
      <p:sp>
        <p:nvSpPr>
          <p:cNvPr id="15363" name="Rectangle 4">
            <a:extLst>
              <a:ext uri="{FF2B5EF4-FFF2-40B4-BE49-F238E27FC236}">
                <a16:creationId xmlns:a16="http://schemas.microsoft.com/office/drawing/2014/main" id="{1B04640F-3EAC-2965-9842-E88F3C4E189A}"/>
              </a:ext>
            </a:extLst>
          </p:cNvPr>
          <p:cNvSpPr>
            <a:spLocks noGrp="1" noChangeArrowheads="1"/>
          </p:cNvSpPr>
          <p:nvPr>
            <p:ph type="title"/>
          </p:nvPr>
        </p:nvSpPr>
        <p:spPr>
          <a:xfrm>
            <a:off x="546769" y="1772816"/>
            <a:ext cx="8050461" cy="23570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Zuid-Holland: quantum computing</a:t>
            </a:r>
            <a:br>
              <a:rPr lang="nb-NO" sz="2400" b="0" i="0" u="none" strike="noStrike" kern="1200" dirty="0">
                <a:solidFill>
                  <a:schemeClr val="accent2"/>
                </a:solidFill>
                <a:effectLst/>
                <a:latin typeface="+mn-lt"/>
                <a:ea typeface="+mn-ea"/>
                <a:cs typeface="+mn-cs"/>
              </a:rPr>
            </a:b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FD7AC367-9B73-4704-11FC-6C4FFD595F2A}"/>
              </a:ext>
            </a:extLst>
          </p:cNvPr>
          <p:cNvSpPr txBox="1"/>
          <p:nvPr/>
        </p:nvSpPr>
        <p:spPr>
          <a:xfrm>
            <a:off x="2051720" y="6453336"/>
            <a:ext cx="5976664" cy="235706"/>
          </a:xfrm>
          <a:prstGeom prst="rect">
            <a:avLst/>
          </a:prstGeom>
          <a:noFill/>
        </p:spPr>
        <p:txBody>
          <a:bodyPr wrap="square">
            <a:spAutoFit/>
          </a:bodyPr>
          <a:lstStyle/>
          <a:p>
            <a:pPr>
              <a:lnSpc>
                <a:spcPct val="115000"/>
              </a:lnSpc>
              <a:spcAft>
                <a:spcPts val="1000"/>
              </a:spcAft>
            </a:pPr>
            <a:r>
              <a:rPr lang="nb-NO" sz="900" dirty="0">
                <a:latin typeface="Verdana" panose="020B0604030504040204" pitchFamily="34" charset="0"/>
                <a:ea typeface="Verdana" panose="020B0604030504040204" pitchFamily="34" charset="0"/>
                <a:hlinkClick r:id="rId3"/>
              </a:rPr>
              <a:t>https://www.paballand.com/asg/ez/maps/growth/regpat/zuid-holland-quantum-computing.html</a:t>
            </a:r>
            <a:endParaRPr lang="nb-NO" sz="900" dirty="0">
              <a:latin typeface="Verdana" panose="020B0604030504040204" pitchFamily="34" charset="0"/>
              <a:ea typeface="Verdana" panose="020B0604030504040204" pitchFamily="34" charset="0"/>
            </a:endParaRPr>
          </a:p>
        </p:txBody>
      </p:sp>
      <p:sp>
        <p:nvSpPr>
          <p:cNvPr id="2" name="Tijdelijke aanduiding voor dianummer 1">
            <a:extLst>
              <a:ext uri="{FF2B5EF4-FFF2-40B4-BE49-F238E27FC236}">
                <a16:creationId xmlns:a16="http://schemas.microsoft.com/office/drawing/2014/main" id="{A48079AF-89E8-A15B-6FE4-4868CB3C8A52}"/>
              </a:ext>
            </a:extLst>
          </p:cNvPr>
          <p:cNvSpPr>
            <a:spLocks noGrp="1"/>
          </p:cNvSpPr>
          <p:nvPr>
            <p:ph type="sldNum" sz="quarter" idx="12"/>
          </p:nvPr>
        </p:nvSpPr>
        <p:spPr/>
        <p:txBody>
          <a:bodyPr/>
          <a:lstStyle/>
          <a:p>
            <a:pPr>
              <a:defRPr/>
            </a:pPr>
            <a:fld id="{6D349626-B2B1-49B4-A57E-0957402AA763}" type="slidenum">
              <a:rPr lang="nl-NL" smtClean="0"/>
              <a:pPr>
                <a:defRPr/>
              </a:pPr>
              <a:t>152</a:t>
            </a:fld>
            <a:endParaRPr lang="nl-NL"/>
          </a:p>
        </p:txBody>
      </p:sp>
    </p:spTree>
    <p:extLst>
      <p:ext uri="{BB962C8B-B14F-4D97-AF65-F5344CB8AC3E}">
        <p14:creationId xmlns:p14="http://schemas.microsoft.com/office/powerpoint/2010/main" val="23205268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3F8A4-75B8-F444-788E-387F525C0F5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4E928A0-19DF-B892-7F18-B20598B532C8}"/>
              </a:ext>
            </a:extLst>
          </p:cNvPr>
          <p:cNvSpPr>
            <a:spLocks noGrp="1" noChangeArrowheads="1"/>
          </p:cNvSpPr>
          <p:nvPr>
            <p:ph type="title"/>
          </p:nvPr>
        </p:nvSpPr>
        <p:spPr>
          <a:xfrm>
            <a:off x="431032" y="256490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Zuid-Holland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err="1">
                <a:solidFill>
                  <a:schemeClr val="accent2"/>
                </a:solidFill>
              </a:rPr>
              <a:t>quantum</a:t>
            </a:r>
            <a:r>
              <a:rPr lang="nl-NL" sz="2400" dirty="0">
                <a:solidFill>
                  <a:schemeClr val="accent2"/>
                </a:solidFill>
              </a:rPr>
              <a:t> computing </a:t>
            </a:r>
            <a:r>
              <a:rPr lang="nl-NL" sz="2400" dirty="0">
                <a:solidFill>
                  <a:schemeClr val="tx1"/>
                </a:solidFill>
              </a:rPr>
              <a:t>(RD 44/46)</a:t>
            </a: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4D1D3D49-651C-A037-88AB-B0B419146732}"/>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A1A42CF-FEAF-9246-B455-A6BF3EF9A655}"/>
              </a:ext>
            </a:extLst>
          </p:cNvPr>
          <p:cNvGraphicFramePr>
            <a:graphicFrameLocks noGrp="1"/>
          </p:cNvGraphicFramePr>
          <p:nvPr>
            <p:extLst>
              <p:ext uri="{D42A27DB-BD31-4B8C-83A1-F6EECF244321}">
                <p14:modId xmlns:p14="http://schemas.microsoft.com/office/powerpoint/2010/main" val="409876538"/>
              </p:ext>
            </p:extLst>
          </p:nvPr>
        </p:nvGraphicFramePr>
        <p:xfrm>
          <a:off x="53752" y="1190691"/>
          <a:ext cx="9036496" cy="4796181"/>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2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Tirol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Wien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229FF98C-381A-1FB0-405C-C4794902F14A}"/>
              </a:ext>
            </a:extLst>
          </p:cNvPr>
          <p:cNvSpPr>
            <a:spLocks noGrp="1"/>
          </p:cNvSpPr>
          <p:nvPr>
            <p:ph type="sldNum" sz="quarter" idx="12"/>
          </p:nvPr>
        </p:nvSpPr>
        <p:spPr/>
        <p:txBody>
          <a:bodyPr/>
          <a:lstStyle/>
          <a:p>
            <a:pPr>
              <a:defRPr/>
            </a:pPr>
            <a:fld id="{6D349626-B2B1-49B4-A57E-0957402AA763}" type="slidenum">
              <a:rPr lang="nl-NL" smtClean="0"/>
              <a:pPr>
                <a:defRPr/>
              </a:pPr>
              <a:t>153</a:t>
            </a:fld>
            <a:endParaRPr lang="nl-NL"/>
          </a:p>
        </p:txBody>
      </p:sp>
    </p:spTree>
    <p:extLst>
      <p:ext uri="{BB962C8B-B14F-4D97-AF65-F5344CB8AC3E}">
        <p14:creationId xmlns:p14="http://schemas.microsoft.com/office/powerpoint/2010/main" val="42329399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57891-4525-0144-4B1D-0996B612F5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AFC4424-2621-9A7D-6CF4-9072D6819796}"/>
              </a:ext>
            </a:extLst>
          </p:cNvPr>
          <p:cNvPicPr>
            <a:picLocks noChangeAspect="1"/>
          </p:cNvPicPr>
          <p:nvPr/>
        </p:nvPicPr>
        <p:blipFill>
          <a:blip r:embed="rId2"/>
          <a:stretch>
            <a:fillRect/>
          </a:stretch>
        </p:blipFill>
        <p:spPr>
          <a:xfrm>
            <a:off x="1403647" y="908720"/>
            <a:ext cx="6192689" cy="5360724"/>
          </a:xfrm>
          <a:prstGeom prst="rect">
            <a:avLst/>
          </a:prstGeom>
        </p:spPr>
      </p:pic>
      <p:sp>
        <p:nvSpPr>
          <p:cNvPr id="15363" name="Rectangle 4">
            <a:extLst>
              <a:ext uri="{FF2B5EF4-FFF2-40B4-BE49-F238E27FC236}">
                <a16:creationId xmlns:a16="http://schemas.microsoft.com/office/drawing/2014/main" id="{27878B72-D7E1-7E1C-7CEA-14CF61F5AD87}"/>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Friesland: </a:t>
            </a:r>
            <a:r>
              <a:rPr lang="nb-NO" sz="2400" b="0" i="0" u="none" strike="noStrike" kern="1200" dirty="0">
                <a:solidFill>
                  <a:schemeClr val="accent2"/>
                </a:solidFill>
                <a:effectLst/>
                <a:latin typeface="+mn-lt"/>
                <a:ea typeface="+mn-ea"/>
                <a:cs typeface="+mn-cs"/>
              </a:rPr>
              <a:t>waterzuivering en behandeling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9BF29665-94EC-4204-5832-8E9CC8B439A6}"/>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https://www.paballand.com/asg/ez/maps/growth/regpat/friesland-water-treatment.html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217BD9E6-6089-AD98-5DC2-9DF7CC19BB3E}"/>
              </a:ext>
            </a:extLst>
          </p:cNvPr>
          <p:cNvSpPr>
            <a:spLocks noGrp="1"/>
          </p:cNvSpPr>
          <p:nvPr>
            <p:ph type="sldNum" sz="quarter" idx="12"/>
          </p:nvPr>
        </p:nvSpPr>
        <p:spPr/>
        <p:txBody>
          <a:bodyPr/>
          <a:lstStyle/>
          <a:p>
            <a:pPr>
              <a:defRPr/>
            </a:pPr>
            <a:fld id="{6D349626-B2B1-49B4-A57E-0957402AA763}" type="slidenum">
              <a:rPr lang="nl-NL" smtClean="0"/>
              <a:pPr>
                <a:defRPr/>
              </a:pPr>
              <a:t>154</a:t>
            </a:fld>
            <a:endParaRPr lang="nl-NL"/>
          </a:p>
        </p:txBody>
      </p:sp>
    </p:spTree>
    <p:extLst>
      <p:ext uri="{BB962C8B-B14F-4D97-AF65-F5344CB8AC3E}">
        <p14:creationId xmlns:p14="http://schemas.microsoft.com/office/powerpoint/2010/main" val="26176484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5F291-52B2-F4A8-77A5-DBA886BFF44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5362CC8-B525-E1B7-A2C5-5C21AA71327A}"/>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Friesland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b-NO" sz="2400" kern="1200" dirty="0" err="1">
                <a:solidFill>
                  <a:schemeClr val="accent2"/>
                </a:solidFill>
                <a:latin typeface="+mn-lt"/>
                <a:ea typeface="+mn-ea"/>
                <a:cs typeface="+mn-cs"/>
              </a:rPr>
              <a:t>waterzuivering</a:t>
            </a:r>
            <a:r>
              <a:rPr lang="nb-NO" sz="2400" kern="1200" dirty="0">
                <a:solidFill>
                  <a:schemeClr val="accent2"/>
                </a:solidFill>
                <a:latin typeface="+mn-lt"/>
                <a:ea typeface="+mn-ea"/>
                <a:cs typeface="+mn-cs"/>
              </a:rPr>
              <a:t> en </a:t>
            </a:r>
            <a:r>
              <a:rPr lang="nb-NO" sz="2400" kern="1200" dirty="0" err="1">
                <a:solidFill>
                  <a:schemeClr val="accent2"/>
                </a:solidFill>
                <a:latin typeface="+mn-lt"/>
                <a:ea typeface="+mn-ea"/>
                <a:cs typeface="+mn-cs"/>
              </a:rPr>
              <a:t>behandeling</a:t>
            </a:r>
            <a:r>
              <a:rPr lang="nb-NO" sz="2400" kern="1200" dirty="0">
                <a:solidFill>
                  <a:schemeClr val="accent2"/>
                </a:solidFill>
                <a:latin typeface="+mn-lt"/>
                <a:ea typeface="+mn-ea"/>
                <a:cs typeface="+mn-cs"/>
              </a:rPr>
              <a:t> </a:t>
            </a:r>
            <a:r>
              <a:rPr lang="nb-NO" sz="2400" kern="1200" dirty="0">
                <a:solidFill>
                  <a:schemeClr val="tx1"/>
                </a:solidFill>
                <a:latin typeface="+mn-lt"/>
                <a:ea typeface="+mn-ea"/>
                <a:cs typeface="+mn-cs"/>
              </a:rPr>
              <a:t>(RD 57/22)</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2842DD2-EA50-770A-D69A-79C7564D848E}"/>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092A2F67-8012-E32D-03A2-84BBB681F672}"/>
              </a:ext>
            </a:extLst>
          </p:cNvPr>
          <p:cNvGraphicFramePr>
            <a:graphicFrameLocks noGrp="1"/>
          </p:cNvGraphicFramePr>
          <p:nvPr>
            <p:extLst>
              <p:ext uri="{D42A27DB-BD31-4B8C-83A1-F6EECF244321}">
                <p14:modId xmlns:p14="http://schemas.microsoft.com/office/powerpoint/2010/main" val="121274202"/>
              </p:ext>
            </p:extLst>
          </p:nvPr>
        </p:nvGraphicFramePr>
        <p:xfrm>
          <a:off x="53752" y="1325337"/>
          <a:ext cx="9036496" cy="4246811"/>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err="1">
                          <a:solidFill>
                            <a:srgbClr val="000000"/>
                          </a:solidFill>
                          <a:effectLst/>
                          <a:latin typeface="+mn-lt"/>
                        </a:rPr>
                        <a:t>EtelÃ</a:t>
                      </a:r>
                      <a:r>
                        <a:rPr lang="nb-NO" sz="1200" b="0" i="0" u="none" strike="noStrike" dirty="0">
                          <a:solidFill>
                            <a:srgbClr val="000000"/>
                          </a:solidFill>
                          <a:effectLst/>
                          <a:latin typeface="+mn-lt"/>
                        </a:rPr>
                        <a:t>¤-Suomi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Norra </a:t>
                      </a:r>
                      <a:r>
                        <a:rPr lang="nb-NO" sz="1200" b="0" i="0" u="none" strike="noStrike" dirty="0" err="1">
                          <a:solidFill>
                            <a:srgbClr val="000000"/>
                          </a:solidFill>
                          <a:effectLst/>
                          <a:latin typeface="+mn-lt"/>
                        </a:rPr>
                        <a:t>Mellansverige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fi-FI" sz="1200" b="0" i="0" u="none" strike="noStrike" dirty="0">
                          <a:solidFill>
                            <a:srgbClr val="000000"/>
                          </a:solidFill>
                          <a:effectLst/>
                          <a:latin typeface="+mn-lt"/>
                        </a:rPr>
                        <a:t>Pohjois- ja ItÃ¤-Suomi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Bedfordshire</a:t>
                      </a:r>
                      <a:r>
                        <a:rPr lang="nb-NO" sz="1200" b="0" i="0" u="none" strike="noStrike" dirty="0">
                          <a:solidFill>
                            <a:srgbClr val="000000"/>
                          </a:solidFill>
                          <a:effectLst/>
                          <a:latin typeface="+mn-lt"/>
                        </a:rPr>
                        <a:t> &amp;  Hertfordshire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South Western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bl>
          </a:graphicData>
        </a:graphic>
      </p:graphicFrame>
      <p:sp>
        <p:nvSpPr>
          <p:cNvPr id="2" name="Tijdelijke aanduiding voor dianummer 1">
            <a:extLst>
              <a:ext uri="{FF2B5EF4-FFF2-40B4-BE49-F238E27FC236}">
                <a16:creationId xmlns:a16="http://schemas.microsoft.com/office/drawing/2014/main" id="{C1BC431C-B90F-2FBE-908C-9B3FBC481E7B}"/>
              </a:ext>
            </a:extLst>
          </p:cNvPr>
          <p:cNvSpPr>
            <a:spLocks noGrp="1"/>
          </p:cNvSpPr>
          <p:nvPr>
            <p:ph type="sldNum" sz="quarter" idx="12"/>
          </p:nvPr>
        </p:nvSpPr>
        <p:spPr/>
        <p:txBody>
          <a:bodyPr/>
          <a:lstStyle/>
          <a:p>
            <a:pPr>
              <a:defRPr/>
            </a:pPr>
            <a:fld id="{6D349626-B2B1-49B4-A57E-0957402AA763}" type="slidenum">
              <a:rPr lang="nl-NL" smtClean="0"/>
              <a:pPr>
                <a:defRPr/>
              </a:pPr>
              <a:t>155</a:t>
            </a:fld>
            <a:endParaRPr lang="nl-NL"/>
          </a:p>
        </p:txBody>
      </p:sp>
    </p:spTree>
    <p:extLst>
      <p:ext uri="{BB962C8B-B14F-4D97-AF65-F5344CB8AC3E}">
        <p14:creationId xmlns:p14="http://schemas.microsoft.com/office/powerpoint/2010/main" val="13447169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65F80-D182-9DCF-356F-309E75D24CA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86D68FE-0B08-CA23-6455-660F526B7B16}"/>
              </a:ext>
            </a:extLst>
          </p:cNvPr>
          <p:cNvPicPr>
            <a:picLocks noChangeAspect="1"/>
          </p:cNvPicPr>
          <p:nvPr/>
        </p:nvPicPr>
        <p:blipFill>
          <a:blip r:embed="rId2"/>
          <a:stretch>
            <a:fillRect/>
          </a:stretch>
        </p:blipFill>
        <p:spPr>
          <a:xfrm>
            <a:off x="1259632" y="908720"/>
            <a:ext cx="6552728" cy="5360724"/>
          </a:xfrm>
          <a:prstGeom prst="rect">
            <a:avLst/>
          </a:prstGeom>
        </p:spPr>
      </p:pic>
      <p:sp>
        <p:nvSpPr>
          <p:cNvPr id="15363" name="Rectangle 4">
            <a:extLst>
              <a:ext uri="{FF2B5EF4-FFF2-40B4-BE49-F238E27FC236}">
                <a16:creationId xmlns:a16="http://schemas.microsoft.com/office/drawing/2014/main" id="{4A8241CB-7D5F-6C20-E3ED-88BBFA245194}"/>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Friesland: </a:t>
            </a:r>
            <a:r>
              <a:rPr lang="nb-NO" sz="2400" b="0" i="0" u="none" strike="noStrike" kern="1200" dirty="0">
                <a:solidFill>
                  <a:schemeClr val="accent2"/>
                </a:solidFill>
                <a:effectLst/>
                <a:latin typeface="+mn-lt"/>
                <a:ea typeface="+mn-ea"/>
                <a:cs typeface="+mn-cs"/>
              </a:rPr>
              <a:t>geavanceerde chemie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504E308C-D8DB-CE1F-B2DB-2A83A7623A48}"/>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https://www.paballand.com/asg/ez/maps/growth/regpat/friesland-advanced-chemistry.html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817C05E8-E816-2245-147B-11E88967F6C2}"/>
              </a:ext>
            </a:extLst>
          </p:cNvPr>
          <p:cNvSpPr>
            <a:spLocks noGrp="1"/>
          </p:cNvSpPr>
          <p:nvPr>
            <p:ph type="sldNum" sz="quarter" idx="12"/>
          </p:nvPr>
        </p:nvSpPr>
        <p:spPr/>
        <p:txBody>
          <a:bodyPr/>
          <a:lstStyle/>
          <a:p>
            <a:pPr>
              <a:defRPr/>
            </a:pPr>
            <a:fld id="{6D349626-B2B1-49B4-A57E-0957402AA763}" type="slidenum">
              <a:rPr lang="nl-NL" smtClean="0"/>
              <a:pPr>
                <a:defRPr/>
              </a:pPr>
              <a:t>156</a:t>
            </a:fld>
            <a:endParaRPr lang="nl-NL"/>
          </a:p>
        </p:txBody>
      </p:sp>
    </p:spTree>
    <p:extLst>
      <p:ext uri="{BB962C8B-B14F-4D97-AF65-F5344CB8AC3E}">
        <p14:creationId xmlns:p14="http://schemas.microsoft.com/office/powerpoint/2010/main" val="8448354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46F2-2AED-AC70-8B77-2A7820A76696}"/>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78DC375-08F6-49D7-F163-182D6C004C0E}"/>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Friesland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geavanceerde chemie </a:t>
            </a:r>
            <a:r>
              <a:rPr lang="nb-NO" sz="2400" kern="1200" dirty="0">
                <a:solidFill>
                  <a:schemeClr val="tx1"/>
                </a:solidFill>
                <a:latin typeface="+mn-lt"/>
                <a:ea typeface="+mn-ea"/>
                <a:cs typeface="+mn-cs"/>
              </a:rPr>
              <a:t>(RD 52/9)</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ED9DB7E2-8E72-8B71-E52C-096A8820686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7B165228-9FFD-157F-C073-8F4D920A3307}"/>
              </a:ext>
            </a:extLst>
          </p:cNvPr>
          <p:cNvGraphicFramePr>
            <a:graphicFrameLocks noGrp="1"/>
          </p:cNvGraphicFramePr>
          <p:nvPr>
            <p:extLst>
              <p:ext uri="{D42A27DB-BD31-4B8C-83A1-F6EECF244321}">
                <p14:modId xmlns:p14="http://schemas.microsoft.com/office/powerpoint/2010/main" val="2598165095"/>
              </p:ext>
            </p:extLst>
          </p:nvPr>
        </p:nvGraphicFramePr>
        <p:xfrm>
          <a:off x="53752" y="1325337"/>
          <a:ext cx="9036496" cy="4011341"/>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Basse-Normandie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r>
                        <a:rPr lang="nb-NO" sz="1200" b="0" i="0" u="none" strike="noStrike" dirty="0" err="1">
                          <a:solidFill>
                            <a:srgbClr val="000000"/>
                          </a:solidFill>
                          <a:effectLst/>
                          <a:latin typeface="+mn-lt"/>
                        </a:rPr>
                        <a:t>Ostra</a:t>
                      </a:r>
                      <a:r>
                        <a:rPr lang="nb-NO" sz="1200" b="0" i="0" u="none" strike="noStrike" dirty="0">
                          <a:solidFill>
                            <a:srgbClr val="000000"/>
                          </a:solidFill>
                          <a:effectLst/>
                          <a:latin typeface="+mn-lt"/>
                        </a:rPr>
                        <a:t> </a:t>
                      </a:r>
                      <a:r>
                        <a:rPr lang="nb-NO" sz="1200" b="0" i="0" u="none" strike="noStrike" dirty="0" err="1">
                          <a:solidFill>
                            <a:srgbClr val="000000"/>
                          </a:solidFill>
                          <a:effectLst/>
                          <a:latin typeface="+mn-lt"/>
                        </a:rPr>
                        <a:t>Mellansverige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bl>
          </a:graphicData>
        </a:graphic>
      </p:graphicFrame>
      <p:sp>
        <p:nvSpPr>
          <p:cNvPr id="2" name="Tijdelijke aanduiding voor dianummer 1">
            <a:extLst>
              <a:ext uri="{FF2B5EF4-FFF2-40B4-BE49-F238E27FC236}">
                <a16:creationId xmlns:a16="http://schemas.microsoft.com/office/drawing/2014/main" id="{244EA6AE-6B83-27EA-1F12-7F36DA1259D6}"/>
              </a:ext>
            </a:extLst>
          </p:cNvPr>
          <p:cNvSpPr>
            <a:spLocks noGrp="1"/>
          </p:cNvSpPr>
          <p:nvPr>
            <p:ph type="sldNum" sz="quarter" idx="12"/>
          </p:nvPr>
        </p:nvSpPr>
        <p:spPr/>
        <p:txBody>
          <a:bodyPr/>
          <a:lstStyle/>
          <a:p>
            <a:pPr>
              <a:defRPr/>
            </a:pPr>
            <a:fld id="{6D349626-B2B1-49B4-A57E-0957402AA763}" type="slidenum">
              <a:rPr lang="nl-NL" smtClean="0"/>
              <a:pPr>
                <a:defRPr/>
              </a:pPr>
              <a:t>157</a:t>
            </a:fld>
            <a:endParaRPr lang="nl-NL"/>
          </a:p>
        </p:txBody>
      </p:sp>
    </p:spTree>
    <p:extLst>
      <p:ext uri="{BB962C8B-B14F-4D97-AF65-F5344CB8AC3E}">
        <p14:creationId xmlns:p14="http://schemas.microsoft.com/office/powerpoint/2010/main" val="24539918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3F121-B125-2EF1-9FE9-A354010724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62EE525-5E09-FF42-84E8-C2E01DB9B806}"/>
              </a:ext>
            </a:extLst>
          </p:cNvPr>
          <p:cNvPicPr>
            <a:picLocks noChangeAspect="1"/>
          </p:cNvPicPr>
          <p:nvPr/>
        </p:nvPicPr>
        <p:blipFill>
          <a:blip r:embed="rId2"/>
          <a:stretch>
            <a:fillRect/>
          </a:stretch>
        </p:blipFill>
        <p:spPr>
          <a:xfrm>
            <a:off x="1403648" y="836712"/>
            <a:ext cx="6336704" cy="5432732"/>
          </a:xfrm>
          <a:prstGeom prst="rect">
            <a:avLst/>
          </a:prstGeom>
        </p:spPr>
      </p:pic>
      <p:sp>
        <p:nvSpPr>
          <p:cNvPr id="15363" name="Rectangle 4">
            <a:extLst>
              <a:ext uri="{FF2B5EF4-FFF2-40B4-BE49-F238E27FC236}">
                <a16:creationId xmlns:a16="http://schemas.microsoft.com/office/drawing/2014/main" id="{326F3B5E-F791-7117-25B3-514D276C448D}"/>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Friesland: </a:t>
            </a:r>
            <a:r>
              <a:rPr lang="nb-NO" sz="2400" kern="1200" dirty="0">
                <a:solidFill>
                  <a:schemeClr val="accent2"/>
                </a:solidFill>
                <a:latin typeface="+mn-lt"/>
                <a:ea typeface="+mn-ea"/>
                <a:cs typeface="+mn-cs"/>
              </a:rPr>
              <a:t>biobrandstoff</a:t>
            </a:r>
            <a:r>
              <a:rPr lang="nb-NO" sz="2400" b="0" i="0" u="none" strike="noStrike" kern="1200" dirty="0">
                <a:solidFill>
                  <a:schemeClr val="accent2"/>
                </a:solidFill>
                <a:effectLst/>
                <a:latin typeface="+mn-lt"/>
                <a:ea typeface="+mn-ea"/>
                <a:cs typeface="+mn-cs"/>
              </a:rPr>
              <a:t>en</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76A89C00-E286-4558-0D70-42DF9B3C93D0}"/>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https://www.paballand.com/asg/ez/maps/growth/regpat/friesland-biofuels.html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A1168815-6ED7-803E-18D9-A35054EBAB53}"/>
              </a:ext>
            </a:extLst>
          </p:cNvPr>
          <p:cNvSpPr>
            <a:spLocks noGrp="1"/>
          </p:cNvSpPr>
          <p:nvPr>
            <p:ph type="sldNum" sz="quarter" idx="12"/>
          </p:nvPr>
        </p:nvSpPr>
        <p:spPr/>
        <p:txBody>
          <a:bodyPr/>
          <a:lstStyle/>
          <a:p>
            <a:pPr>
              <a:defRPr/>
            </a:pPr>
            <a:fld id="{6D349626-B2B1-49B4-A57E-0957402AA763}" type="slidenum">
              <a:rPr lang="nl-NL" smtClean="0"/>
              <a:pPr>
                <a:defRPr/>
              </a:pPr>
              <a:t>158</a:t>
            </a:fld>
            <a:endParaRPr lang="nl-NL"/>
          </a:p>
        </p:txBody>
      </p:sp>
    </p:spTree>
    <p:extLst>
      <p:ext uri="{BB962C8B-B14F-4D97-AF65-F5344CB8AC3E}">
        <p14:creationId xmlns:p14="http://schemas.microsoft.com/office/powerpoint/2010/main" val="4123378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EB2D6-5910-9667-B17F-8C25F805B921}"/>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FD1231A-FCE1-5811-0F58-87FAD575FD16}"/>
              </a:ext>
            </a:extLst>
          </p:cNvPr>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Friesland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b-NO" sz="2400" kern="1200" dirty="0" err="1">
                <a:solidFill>
                  <a:schemeClr val="accent2"/>
                </a:solidFill>
                <a:latin typeface="+mn-lt"/>
                <a:ea typeface="+mn-ea"/>
                <a:cs typeface="+mn-cs"/>
              </a:rPr>
              <a:t>biobrandstoff</a:t>
            </a:r>
            <a:r>
              <a:rPr lang="nb-NO" sz="2400" b="0" i="0" u="none" strike="noStrike" kern="1200" dirty="0" err="1">
                <a:solidFill>
                  <a:schemeClr val="accent2"/>
                </a:solidFill>
                <a:effectLst/>
                <a:latin typeface="+mn-lt"/>
                <a:ea typeface="+mn-ea"/>
                <a:cs typeface="+mn-cs"/>
              </a:rPr>
              <a:t>en</a:t>
            </a:r>
            <a:r>
              <a:rPr lang="nl-NL" sz="2400" dirty="0">
                <a:solidFill>
                  <a:schemeClr val="accent2"/>
                </a:solidFill>
              </a:rPr>
              <a:t> </a:t>
            </a:r>
            <a:r>
              <a:rPr lang="nb-NO" sz="2400" kern="1200" dirty="0">
                <a:solidFill>
                  <a:schemeClr val="tx1"/>
                </a:solidFill>
                <a:latin typeface="+mn-lt"/>
                <a:ea typeface="+mn-ea"/>
                <a:cs typeface="+mn-cs"/>
              </a:rPr>
              <a:t>(RD 35/15)</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4B10062A-CBB7-43A2-8E0A-012D377CDB04}"/>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C824CFE-A706-4F20-7443-102A7E0EB142}"/>
              </a:ext>
            </a:extLst>
          </p:cNvPr>
          <p:cNvGraphicFramePr>
            <a:graphicFrameLocks noGrp="1"/>
          </p:cNvGraphicFramePr>
          <p:nvPr>
            <p:extLst>
              <p:ext uri="{D42A27DB-BD31-4B8C-83A1-F6EECF244321}">
                <p14:modId xmlns:p14="http://schemas.microsoft.com/office/powerpoint/2010/main" val="1986445812"/>
              </p:ext>
            </p:extLst>
          </p:nvPr>
        </p:nvGraphicFramePr>
        <p:xfrm>
          <a:off x="53752" y="1325337"/>
          <a:ext cx="9036496" cy="4213075"/>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177153">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271243">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271243">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36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Border, </a:t>
                      </a:r>
                      <a:r>
                        <a:rPr lang="nb-NO" sz="1200" b="0" i="0" u="none" strike="noStrike" dirty="0" err="1">
                          <a:solidFill>
                            <a:srgbClr val="000000"/>
                          </a:solidFill>
                          <a:effectLst/>
                          <a:latin typeface="+mn-lt"/>
                        </a:rPr>
                        <a:t>Midland</a:t>
                      </a:r>
                      <a:r>
                        <a:rPr lang="nb-NO" sz="1200" b="0" i="0" u="none" strike="noStrike" dirty="0">
                          <a:solidFill>
                            <a:srgbClr val="000000"/>
                          </a:solidFill>
                          <a:effectLst/>
                          <a:latin typeface="+mn-lt"/>
                        </a:rPr>
                        <a:t> and Western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Galicia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Languedoc-Roussillon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Marche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Norte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37507">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Tubingen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85889">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271243">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bl>
          </a:graphicData>
        </a:graphic>
      </p:graphicFrame>
      <p:sp>
        <p:nvSpPr>
          <p:cNvPr id="2" name="Tijdelijke aanduiding voor dianummer 1">
            <a:extLst>
              <a:ext uri="{FF2B5EF4-FFF2-40B4-BE49-F238E27FC236}">
                <a16:creationId xmlns:a16="http://schemas.microsoft.com/office/drawing/2014/main" id="{1258205B-3A7B-3FEC-C29A-3353783C35D8}"/>
              </a:ext>
            </a:extLst>
          </p:cNvPr>
          <p:cNvSpPr>
            <a:spLocks noGrp="1"/>
          </p:cNvSpPr>
          <p:nvPr>
            <p:ph type="sldNum" sz="quarter" idx="12"/>
          </p:nvPr>
        </p:nvSpPr>
        <p:spPr/>
        <p:txBody>
          <a:bodyPr/>
          <a:lstStyle/>
          <a:p>
            <a:pPr>
              <a:defRPr/>
            </a:pPr>
            <a:fld id="{6D349626-B2B1-49B4-A57E-0957402AA763}" type="slidenum">
              <a:rPr lang="nl-NL" smtClean="0"/>
              <a:pPr>
                <a:defRPr/>
              </a:pPr>
              <a:t>159</a:t>
            </a:fld>
            <a:endParaRPr lang="nl-NL"/>
          </a:p>
        </p:txBody>
      </p:sp>
    </p:spTree>
    <p:extLst>
      <p:ext uri="{BB962C8B-B14F-4D97-AF65-F5344CB8AC3E}">
        <p14:creationId xmlns:p14="http://schemas.microsoft.com/office/powerpoint/2010/main" val="977880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5"/>
          <p:cNvSpPr>
            <a:spLocks noGrp="1" noChangeArrowheads="1"/>
          </p:cNvSpPr>
          <p:nvPr>
            <p:ph idx="1"/>
          </p:nvPr>
        </p:nvSpPr>
        <p:spPr>
          <a:xfrm>
            <a:off x="1119891" y="529914"/>
            <a:ext cx="6779978" cy="593114"/>
          </a:xfrm>
        </p:spPr>
        <p:txBody>
          <a:bodyPr>
            <a:normAutofit fontScale="70000" lnSpcReduction="20000"/>
          </a:bodyPr>
          <a:lstStyle/>
          <a:p>
            <a:pPr marL="0" indent="0">
              <a:lnSpc>
                <a:spcPct val="115000"/>
              </a:lnSpc>
              <a:spcAft>
                <a:spcPts val="1000"/>
              </a:spcAft>
              <a:buNone/>
            </a:pPr>
            <a:r>
              <a:rPr lang="nl-NL" sz="2400" b="1" dirty="0">
                <a:latin typeface="Verdana" panose="020B0604030504040204" pitchFamily="34" charset="0"/>
                <a:ea typeface="Verdana" panose="020B0604030504040204" pitchFamily="34" charset="0"/>
                <a:cs typeface="Times New Roman" panose="02020603050405020304" pitchFamily="18" charset="0"/>
              </a:rPr>
              <a:t>i</a:t>
            </a:r>
            <a:r>
              <a:rPr lang="nl-NL" sz="2400" b="1" dirty="0">
                <a:effectLst/>
                <a:latin typeface="Verdana" panose="020B0604030504040204" pitchFamily="34" charset="0"/>
                <a:ea typeface="Verdana" panose="020B0604030504040204" pitchFamily="34" charset="0"/>
                <a:cs typeface="Times New Roman" panose="02020603050405020304" pitchFamily="18" charset="0"/>
              </a:rPr>
              <a:t>dentificatie van kansen in groeimarkten in regio’s</a:t>
            </a:r>
            <a:endParaRPr lang="nb-NO" sz="2400" dirty="0">
              <a:effectLst/>
              <a:latin typeface="Verdana" panose="020B0604030504040204" pitchFamily="34" charset="0"/>
              <a:ea typeface="Verdana" panose="020B0604030504040204" pitchFamily="34" charset="0"/>
              <a:cs typeface="Times New Roman" panose="02020603050405020304" pitchFamily="18" charset="0"/>
            </a:endParaRPr>
          </a:p>
        </p:txBody>
      </p:sp>
      <p:grpSp>
        <p:nvGrpSpPr>
          <p:cNvPr id="2" name="Group 7170">
            <a:extLst>
              <a:ext uri="{FF2B5EF4-FFF2-40B4-BE49-F238E27FC236}">
                <a16:creationId xmlns:a16="http://schemas.microsoft.com/office/drawing/2014/main" id="{BC4BE79A-8120-9D98-EC91-EFD26B8ECA09}"/>
              </a:ext>
            </a:extLst>
          </p:cNvPr>
          <p:cNvGrpSpPr/>
          <p:nvPr/>
        </p:nvGrpSpPr>
        <p:grpSpPr>
          <a:xfrm>
            <a:off x="611560" y="1916832"/>
            <a:ext cx="7920880" cy="3672408"/>
            <a:chOff x="0" y="0"/>
            <a:chExt cx="6254116" cy="2434553"/>
          </a:xfrm>
        </p:grpSpPr>
        <p:grpSp>
          <p:nvGrpSpPr>
            <p:cNvPr id="3" name="Group 64">
              <a:extLst>
                <a:ext uri="{FF2B5EF4-FFF2-40B4-BE49-F238E27FC236}">
                  <a16:creationId xmlns:a16="http://schemas.microsoft.com/office/drawing/2014/main" id="{CA090F81-8451-0A4E-803A-C67310320F1B}"/>
                </a:ext>
              </a:extLst>
            </p:cNvPr>
            <p:cNvGrpSpPr/>
            <p:nvPr/>
          </p:nvGrpSpPr>
          <p:grpSpPr>
            <a:xfrm>
              <a:off x="237979" y="0"/>
              <a:ext cx="5608222" cy="2165350"/>
              <a:chOff x="0" y="0"/>
              <a:chExt cx="5608222" cy="2165350"/>
            </a:xfrm>
          </p:grpSpPr>
          <p:cxnSp>
            <p:nvCxnSpPr>
              <p:cNvPr id="14" name="Straight Connector 65">
                <a:extLst>
                  <a:ext uri="{FF2B5EF4-FFF2-40B4-BE49-F238E27FC236}">
                    <a16:creationId xmlns:a16="http://schemas.microsoft.com/office/drawing/2014/main" id="{F3DFAA4D-629C-A6E9-647B-148BC65E9A25}"/>
                  </a:ext>
                </a:extLst>
              </p:cNvPr>
              <p:cNvCxnSpPr/>
              <p:nvPr/>
            </p:nvCxnSpPr>
            <p:spPr>
              <a:xfrm flipV="1">
                <a:off x="2779541" y="1094349"/>
                <a:ext cx="0" cy="1055370"/>
              </a:xfrm>
              <a:prstGeom prst="line">
                <a:avLst/>
              </a:prstGeom>
              <a:noFill/>
              <a:ln w="19050" cap="flat" cmpd="sng" algn="ctr">
                <a:solidFill>
                  <a:srgbClr val="0D4FFF"/>
                </a:solidFill>
                <a:prstDash val="dash"/>
              </a:ln>
              <a:effectLst/>
            </p:spPr>
          </p:cxnSp>
          <p:cxnSp>
            <p:nvCxnSpPr>
              <p:cNvPr id="15" name="Straight Connector 66">
                <a:extLst>
                  <a:ext uri="{FF2B5EF4-FFF2-40B4-BE49-F238E27FC236}">
                    <a16:creationId xmlns:a16="http://schemas.microsoft.com/office/drawing/2014/main" id="{3C518B73-8C03-E0BC-D449-14C6B577FCE3}"/>
                  </a:ext>
                </a:extLst>
              </p:cNvPr>
              <p:cNvCxnSpPr/>
              <p:nvPr/>
            </p:nvCxnSpPr>
            <p:spPr>
              <a:xfrm>
                <a:off x="4130040" y="503506"/>
                <a:ext cx="0" cy="1650316"/>
              </a:xfrm>
              <a:prstGeom prst="line">
                <a:avLst/>
              </a:prstGeom>
              <a:noFill/>
              <a:ln w="19050" cap="flat" cmpd="sng" algn="ctr">
                <a:solidFill>
                  <a:sysClr val="window" lastClr="FFFFFF">
                    <a:lumMod val="50000"/>
                  </a:sysClr>
                </a:solidFill>
                <a:prstDash val="dash"/>
              </a:ln>
              <a:effectLst/>
            </p:spPr>
          </p:cxnSp>
          <p:cxnSp>
            <p:nvCxnSpPr>
              <p:cNvPr id="16" name="Straight Arrow Connector 68">
                <a:extLst>
                  <a:ext uri="{FF2B5EF4-FFF2-40B4-BE49-F238E27FC236}">
                    <a16:creationId xmlns:a16="http://schemas.microsoft.com/office/drawing/2014/main" id="{71684779-B156-F19B-7F28-0E6F6E5CE517}"/>
                  </a:ext>
                </a:extLst>
              </p:cNvPr>
              <p:cNvCxnSpPr/>
              <p:nvPr/>
            </p:nvCxnSpPr>
            <p:spPr>
              <a:xfrm>
                <a:off x="1172" y="2155288"/>
                <a:ext cx="5607050" cy="0"/>
              </a:xfrm>
              <a:prstGeom prst="straightConnector1">
                <a:avLst/>
              </a:prstGeom>
              <a:noFill/>
              <a:ln w="19050" cap="flat" cmpd="sng" algn="ctr">
                <a:solidFill>
                  <a:sysClr val="windowText" lastClr="000000"/>
                </a:solidFill>
                <a:prstDash val="solid"/>
                <a:tailEnd type="triangle"/>
              </a:ln>
              <a:effectLst/>
            </p:spPr>
          </p:cxnSp>
          <p:cxnSp>
            <p:nvCxnSpPr>
              <p:cNvPr id="17" name="Straight Arrow Connector 69">
                <a:extLst>
                  <a:ext uri="{FF2B5EF4-FFF2-40B4-BE49-F238E27FC236}">
                    <a16:creationId xmlns:a16="http://schemas.microsoft.com/office/drawing/2014/main" id="{ED3542B5-62E4-4EF7-6EE3-0DF71819A084}"/>
                  </a:ext>
                </a:extLst>
              </p:cNvPr>
              <p:cNvCxnSpPr/>
              <p:nvPr/>
            </p:nvCxnSpPr>
            <p:spPr>
              <a:xfrm flipV="1">
                <a:off x="0" y="0"/>
                <a:ext cx="0" cy="2165350"/>
              </a:xfrm>
              <a:prstGeom prst="straightConnector1">
                <a:avLst/>
              </a:prstGeom>
              <a:noFill/>
              <a:ln w="19050" cap="flat" cmpd="sng" algn="ctr">
                <a:solidFill>
                  <a:sysClr val="windowText" lastClr="000000"/>
                </a:solidFill>
                <a:prstDash val="solid"/>
                <a:tailEnd type="triangle"/>
              </a:ln>
              <a:effectLst/>
            </p:spPr>
          </p:cxnSp>
        </p:grpSp>
        <p:grpSp>
          <p:nvGrpSpPr>
            <p:cNvPr id="4" name="Group 70">
              <a:extLst>
                <a:ext uri="{FF2B5EF4-FFF2-40B4-BE49-F238E27FC236}">
                  <a16:creationId xmlns:a16="http://schemas.microsoft.com/office/drawing/2014/main" id="{31CAD69C-3F22-1CC3-841C-60F5599DC269}"/>
                </a:ext>
              </a:extLst>
            </p:cNvPr>
            <p:cNvGrpSpPr/>
            <p:nvPr/>
          </p:nvGrpSpPr>
          <p:grpSpPr>
            <a:xfrm>
              <a:off x="0" y="11137"/>
              <a:ext cx="6254116" cy="2423416"/>
              <a:chOff x="0" y="0"/>
              <a:chExt cx="6254299" cy="2423416"/>
            </a:xfrm>
          </p:grpSpPr>
          <p:cxnSp>
            <p:nvCxnSpPr>
              <p:cNvPr id="5" name="Straight Connector 71">
                <a:extLst>
                  <a:ext uri="{FF2B5EF4-FFF2-40B4-BE49-F238E27FC236}">
                    <a16:creationId xmlns:a16="http://schemas.microsoft.com/office/drawing/2014/main" id="{1B33185F-EE66-E69A-D47E-4FF665B752DC}"/>
                  </a:ext>
                </a:extLst>
              </p:cNvPr>
              <p:cNvCxnSpPr/>
              <p:nvPr/>
            </p:nvCxnSpPr>
            <p:spPr>
              <a:xfrm>
                <a:off x="244903" y="1103690"/>
                <a:ext cx="2769870" cy="4233"/>
              </a:xfrm>
              <a:prstGeom prst="line">
                <a:avLst/>
              </a:prstGeom>
              <a:noFill/>
              <a:ln w="19050" cap="flat" cmpd="sng" algn="ctr">
                <a:solidFill>
                  <a:srgbClr val="0D4FFF"/>
                </a:solidFill>
                <a:prstDash val="dash"/>
              </a:ln>
              <a:effectLst/>
            </p:spPr>
          </p:cxnSp>
          <p:cxnSp>
            <p:nvCxnSpPr>
              <p:cNvPr id="6" name="Straight Connector 72">
                <a:extLst>
                  <a:ext uri="{FF2B5EF4-FFF2-40B4-BE49-F238E27FC236}">
                    <a16:creationId xmlns:a16="http://schemas.microsoft.com/office/drawing/2014/main" id="{D0E7699D-D6E9-E49D-EA87-739A17C03B71}"/>
                  </a:ext>
                </a:extLst>
              </p:cNvPr>
              <p:cNvCxnSpPr/>
              <p:nvPr/>
            </p:nvCxnSpPr>
            <p:spPr>
              <a:xfrm flipV="1">
                <a:off x="251937" y="463610"/>
                <a:ext cx="4123267" cy="4233"/>
              </a:xfrm>
              <a:prstGeom prst="line">
                <a:avLst/>
              </a:prstGeom>
              <a:noFill/>
              <a:ln w="19050" cap="flat" cmpd="sng" algn="ctr">
                <a:solidFill>
                  <a:sysClr val="window" lastClr="FFFFFF">
                    <a:lumMod val="50000"/>
                  </a:sysClr>
                </a:solidFill>
                <a:prstDash val="dash"/>
              </a:ln>
              <a:effectLst/>
            </p:spPr>
          </p:cxnSp>
          <p:sp>
            <p:nvSpPr>
              <p:cNvPr id="7" name="Oval 73">
                <a:extLst>
                  <a:ext uri="{FF2B5EF4-FFF2-40B4-BE49-F238E27FC236}">
                    <a16:creationId xmlns:a16="http://schemas.microsoft.com/office/drawing/2014/main" id="{C2A681F4-EDC9-ED24-A495-8BBC4BEF7CEB}"/>
                  </a:ext>
                </a:extLst>
              </p:cNvPr>
              <p:cNvSpPr>
                <a:spLocks noChangeAspect="1"/>
              </p:cNvSpPr>
              <p:nvPr/>
            </p:nvSpPr>
            <p:spPr>
              <a:xfrm>
                <a:off x="4289365" y="365136"/>
                <a:ext cx="179705" cy="179705"/>
              </a:xfrm>
              <a:prstGeom prst="ellipse">
                <a:avLst/>
              </a:prstGeom>
              <a:solidFill>
                <a:sysClr val="window" lastClr="FFFFFF">
                  <a:lumMod val="75000"/>
                </a:sysClr>
              </a:solidFill>
              <a:ln w="25400" cap="flat" cmpd="sng" algn="ctr">
                <a:solidFill>
                  <a:sysClr val="window" lastClr="FFFFFF">
                    <a:lumMod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8" name="Oval 74">
                <a:extLst>
                  <a:ext uri="{FF2B5EF4-FFF2-40B4-BE49-F238E27FC236}">
                    <a16:creationId xmlns:a16="http://schemas.microsoft.com/office/drawing/2014/main" id="{EF20A669-7079-4230-B3B1-998C94A6DB8E}"/>
                  </a:ext>
                </a:extLst>
              </p:cNvPr>
              <p:cNvSpPr>
                <a:spLocks noChangeAspect="1"/>
              </p:cNvSpPr>
              <p:nvPr/>
            </p:nvSpPr>
            <p:spPr>
              <a:xfrm>
                <a:off x="2931832" y="1012250"/>
                <a:ext cx="179705" cy="179705"/>
              </a:xfrm>
              <a:prstGeom prst="ellipse">
                <a:avLst/>
              </a:prstGeom>
              <a:solidFill>
                <a:srgbClr val="A3E7FF"/>
              </a:solidFill>
              <a:ln w="25400" cap="flat" cmpd="sng" algn="ctr">
                <a:solidFill>
                  <a:srgbClr val="0D4FFF"/>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b-NO"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9" name="Text Box 75">
                <a:extLst>
                  <a:ext uri="{FF2B5EF4-FFF2-40B4-BE49-F238E27FC236}">
                    <a16:creationId xmlns:a16="http://schemas.microsoft.com/office/drawing/2014/main" id="{603C24D6-9553-BDD5-6725-E923AEBB03A1}"/>
                  </a:ext>
                </a:extLst>
              </p:cNvPr>
              <p:cNvSpPr txBox="1"/>
              <p:nvPr/>
            </p:nvSpPr>
            <p:spPr>
              <a:xfrm>
                <a:off x="4415974" y="196324"/>
                <a:ext cx="1838325" cy="243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lang="en-US" sz="900" kern="0" dirty="0">
                    <a:solidFill>
                      <a:srgbClr val="7F7F7F"/>
                    </a:solidFill>
                    <a:latin typeface="Verdana" panose="020B0604030504040204" pitchFamily="34" charset="0"/>
                    <a:ea typeface="Verdana" panose="020B0604030504040204" pitchFamily="34" charset="0"/>
                  </a:rPr>
                  <a:t>Gro</a:t>
                </a:r>
                <a:r>
                  <a:rPr kumimoji="0" lang="en-US" sz="900" b="0" i="0" u="none" strike="noStrike" kern="0" cap="none" spc="0" normalizeH="0" baseline="0" noProof="0" dirty="0" err="1">
                    <a:ln>
                      <a:noFill/>
                    </a:ln>
                    <a:solidFill>
                      <a:srgbClr val="7F7F7F"/>
                    </a:solidFill>
                    <a:effectLst/>
                    <a:uLnTx/>
                    <a:uFillTx/>
                    <a:latin typeface="Verdana" panose="020B0604030504040204" pitchFamily="34" charset="0"/>
                    <a:ea typeface="Verdana" panose="020B0604030504040204" pitchFamily="34" charset="0"/>
                    <a:cs typeface="Times New Roman" panose="02020603050405020304" pitchFamily="18" charset="0"/>
                  </a:rPr>
                  <a:t>eimarkt</a:t>
                </a:r>
                <a:r>
                  <a:rPr kumimoji="0" lang="en-US" sz="900" b="0" i="0" u="none" strike="noStrike" kern="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Times New Roman" panose="02020603050405020304" pitchFamily="18" charset="0"/>
                  </a:rPr>
                  <a:t> 1</a:t>
                </a:r>
                <a:endParaRPr kumimoji="0" lang="nb-NO" sz="900" b="0" i="0" u="none" strike="noStrike" kern="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 Box 76">
                <a:extLst>
                  <a:ext uri="{FF2B5EF4-FFF2-40B4-BE49-F238E27FC236}">
                    <a16:creationId xmlns:a16="http://schemas.microsoft.com/office/drawing/2014/main" id="{0BA42CC6-A1C8-E93B-49A4-780351F540DB}"/>
                  </a:ext>
                </a:extLst>
              </p:cNvPr>
              <p:cNvSpPr txBox="1"/>
              <p:nvPr/>
            </p:nvSpPr>
            <p:spPr>
              <a:xfrm>
                <a:off x="3065475" y="850472"/>
                <a:ext cx="986828" cy="2438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lang="en-US" sz="900" kern="0" dirty="0">
                    <a:solidFill>
                      <a:srgbClr val="0D4FFF"/>
                    </a:solidFill>
                    <a:latin typeface="Verdana" panose="020B0604030504040204" pitchFamily="34" charset="0"/>
                    <a:ea typeface="Verdana" panose="020B0604030504040204" pitchFamily="34" charset="0"/>
                  </a:rPr>
                  <a:t>Gro</a:t>
                </a:r>
                <a:r>
                  <a:rPr kumimoji="0" lang="en-US" sz="900" b="0" i="0" u="none" strike="noStrike" kern="0" cap="none" spc="0" normalizeH="0" baseline="0" noProof="0" dirty="0" err="1">
                    <a:ln>
                      <a:noFill/>
                    </a:ln>
                    <a:solidFill>
                      <a:srgbClr val="0D4FFF"/>
                    </a:solidFill>
                    <a:effectLst/>
                    <a:uLnTx/>
                    <a:uFillTx/>
                    <a:latin typeface="Verdana" panose="020B0604030504040204" pitchFamily="34" charset="0"/>
                    <a:ea typeface="Verdana" panose="020B0604030504040204" pitchFamily="34" charset="0"/>
                    <a:cs typeface="Times New Roman" panose="02020603050405020304" pitchFamily="18" charset="0"/>
                  </a:rPr>
                  <a:t>eimarkt</a:t>
                </a:r>
                <a:r>
                  <a:rPr lang="en-US" sz="900" kern="0" dirty="0">
                    <a:solidFill>
                      <a:srgbClr val="0D4FFF"/>
                    </a:solidFill>
                    <a:latin typeface="Verdana" panose="020B0604030504040204" pitchFamily="34" charset="0"/>
                    <a:ea typeface="Verdana" panose="020B0604030504040204" pitchFamily="34" charset="0"/>
                  </a:rPr>
                  <a:t> </a:t>
                </a:r>
                <a:r>
                  <a:rPr kumimoji="0" lang="en-US" sz="900" b="0" i="0" u="none" strike="noStrike" kern="0" cap="none" spc="0" normalizeH="0" baseline="0" noProof="0" dirty="0">
                    <a:ln>
                      <a:noFill/>
                    </a:ln>
                    <a:solidFill>
                      <a:srgbClr val="0D4FFF"/>
                    </a:solidFill>
                    <a:effectLst/>
                    <a:uLnTx/>
                    <a:uFillTx/>
                    <a:latin typeface="Verdana" panose="020B0604030504040204" pitchFamily="34" charset="0"/>
                    <a:ea typeface="Verdana" panose="020B0604030504040204" pitchFamily="34" charset="0"/>
                    <a:cs typeface="Times New Roman" panose="02020603050405020304" pitchFamily="18" charset="0"/>
                  </a:rPr>
                  <a:t>2</a:t>
                </a:r>
                <a:endParaRPr kumimoji="0" lang="nb-NO" sz="900" b="0" i="0" u="none" strike="noStrike" kern="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p:txBody>
          </p:sp>
          <p:sp>
            <p:nvSpPr>
              <p:cNvPr id="12" name="Text Box 77">
                <a:extLst>
                  <a:ext uri="{FF2B5EF4-FFF2-40B4-BE49-F238E27FC236}">
                    <a16:creationId xmlns:a16="http://schemas.microsoft.com/office/drawing/2014/main" id="{D52CC094-9D3C-2AF2-1093-D7C7B60C7138}"/>
                  </a:ext>
                </a:extLst>
              </p:cNvPr>
              <p:cNvSpPr txBox="1"/>
              <p:nvPr/>
            </p:nvSpPr>
            <p:spPr>
              <a:xfrm>
                <a:off x="258971" y="2137666"/>
                <a:ext cx="5482590" cy="285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rPr>
                  <a:t>Mate van </a:t>
                </a:r>
                <a:r>
                  <a:rPr kumimoji="0" lang="en-US" sz="900" b="0" i="0" u="none" strike="noStrike" kern="0" cap="none" spc="0" normalizeH="0" baseline="0" noProof="0" dirty="0" err="1">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rPr>
                  <a:t>gerelateerdheid</a:t>
                </a:r>
                <a:endParaRPr kumimoji="0" lang="nb-NO" sz="900" b="0" i="0" u="none" strike="noStrike" kern="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p:txBody>
          </p:sp>
          <p:sp>
            <p:nvSpPr>
              <p:cNvPr id="13" name="Text Box 78">
                <a:extLst>
                  <a:ext uri="{FF2B5EF4-FFF2-40B4-BE49-F238E27FC236}">
                    <a16:creationId xmlns:a16="http://schemas.microsoft.com/office/drawing/2014/main" id="{6621AC58-D9B9-9206-2A51-F3AD8389E553}"/>
                  </a:ext>
                </a:extLst>
              </p:cNvPr>
              <p:cNvSpPr txBox="1"/>
              <p:nvPr/>
            </p:nvSpPr>
            <p:spPr>
              <a:xfrm rot="16200000">
                <a:off x="-935831" y="935831"/>
                <a:ext cx="2157412" cy="285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rPr>
                  <a:t>Mate van complexiteit</a:t>
                </a:r>
                <a:endParaRPr kumimoji="0" lang="nb-NO" sz="900" b="0" i="0" u="none" strike="noStrike" kern="0" cap="none" spc="0" normalizeH="0" baseline="0" noProof="0">
                  <a:ln>
                    <a:noFill/>
                  </a:ln>
                  <a:solidFill>
                    <a:sysClr val="windowText" lastClr="000000"/>
                  </a:solidFill>
                  <a:effectLst/>
                  <a:uLnTx/>
                  <a:uFillTx/>
                  <a:latin typeface="Verdana" panose="020B0604030504040204" pitchFamily="34" charset="0"/>
                  <a:ea typeface="Verdana" panose="020B0604030504040204" pitchFamily="34" charset="0"/>
                  <a:cs typeface="Times New Roman" panose="02020603050405020304" pitchFamily="18" charset="0"/>
                </a:endParaRPr>
              </a:p>
            </p:txBody>
          </p:sp>
        </p:grpSp>
      </p:grpSp>
      <p:sp>
        <p:nvSpPr>
          <p:cNvPr id="11" name="Tijdelijke aanduiding voor dianummer 10">
            <a:extLst>
              <a:ext uri="{FF2B5EF4-FFF2-40B4-BE49-F238E27FC236}">
                <a16:creationId xmlns:a16="http://schemas.microsoft.com/office/drawing/2014/main" id="{BBF6D241-56F9-8D0E-75F1-97EA35F7FD2B}"/>
              </a:ext>
            </a:extLst>
          </p:cNvPr>
          <p:cNvSpPr>
            <a:spLocks noGrp="1"/>
          </p:cNvSpPr>
          <p:nvPr>
            <p:ph type="sldNum" sz="quarter" idx="12"/>
          </p:nvPr>
        </p:nvSpPr>
        <p:spPr/>
        <p:txBody>
          <a:bodyPr/>
          <a:lstStyle/>
          <a:p>
            <a:pPr>
              <a:defRPr/>
            </a:pPr>
            <a:fld id="{6D349626-B2B1-49B4-A57E-0957402AA763}" type="slidenum">
              <a:rPr lang="nl-NL" smtClean="0"/>
              <a:pPr>
                <a:defRPr/>
              </a:pPr>
              <a:t>16</a:t>
            </a:fld>
            <a:endParaRPr lang="nl-NL"/>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B08E8-58F3-D2CE-CE03-72D00DA6C8D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0F16B77-4469-D767-09B2-2B7E5A079F9B}"/>
              </a:ext>
            </a:extLst>
          </p:cNvPr>
          <p:cNvPicPr>
            <a:picLocks noChangeAspect="1"/>
          </p:cNvPicPr>
          <p:nvPr/>
        </p:nvPicPr>
        <p:blipFill>
          <a:blip r:embed="rId2"/>
          <a:stretch>
            <a:fillRect/>
          </a:stretch>
        </p:blipFill>
        <p:spPr>
          <a:xfrm>
            <a:off x="1403648" y="908720"/>
            <a:ext cx="6408712" cy="5360724"/>
          </a:xfrm>
          <a:prstGeom prst="rect">
            <a:avLst/>
          </a:prstGeom>
        </p:spPr>
      </p:pic>
      <p:sp>
        <p:nvSpPr>
          <p:cNvPr id="15363" name="Rectangle 4">
            <a:extLst>
              <a:ext uri="{FF2B5EF4-FFF2-40B4-BE49-F238E27FC236}">
                <a16:creationId xmlns:a16="http://schemas.microsoft.com/office/drawing/2014/main" id="{7B3CCA05-A050-DB1B-7F86-DF764561023A}"/>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Groningen: </a:t>
            </a:r>
            <a:r>
              <a:rPr lang="en-US" sz="2400" dirty="0" err="1">
                <a:solidFill>
                  <a:schemeClr val="accent2"/>
                </a:solidFill>
              </a:rPr>
              <a:t>alternatieve</a:t>
            </a:r>
            <a:r>
              <a:rPr lang="en-US" sz="2400" dirty="0">
                <a:solidFill>
                  <a:schemeClr val="accent2"/>
                </a:solidFill>
              </a:rPr>
              <a:t> </a:t>
            </a:r>
            <a:r>
              <a:rPr lang="en-US" sz="2400" dirty="0" err="1">
                <a:solidFill>
                  <a:schemeClr val="accent2"/>
                </a:solidFill>
              </a:rPr>
              <a:t>eiwitten</a:t>
            </a:r>
            <a:r>
              <a:rPr lang="nb-NO" sz="2400" b="0" i="0" u="none" strike="noStrike" kern="1200" dirty="0">
                <a:solidFill>
                  <a:schemeClr val="accent2"/>
                </a:solidFill>
                <a:effectLst/>
                <a:latin typeface="+mn-lt"/>
                <a:ea typeface="+mn-ea"/>
                <a:cs typeface="+mn-cs"/>
              </a:rPr>
              <a:t>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753E7205-4A94-6CDC-5587-D0DA82FF758E}"/>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https://www.paballand.com/asg/ez/maps/growth/regpat/groningen-alternative-proteins.html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717917AD-7D8C-0A6D-3E4E-A7F05A8EB49A}"/>
              </a:ext>
            </a:extLst>
          </p:cNvPr>
          <p:cNvSpPr>
            <a:spLocks noGrp="1"/>
          </p:cNvSpPr>
          <p:nvPr>
            <p:ph type="sldNum" sz="quarter" idx="12"/>
          </p:nvPr>
        </p:nvSpPr>
        <p:spPr/>
        <p:txBody>
          <a:bodyPr/>
          <a:lstStyle/>
          <a:p>
            <a:pPr>
              <a:defRPr/>
            </a:pPr>
            <a:fld id="{6D349626-B2B1-49B4-A57E-0957402AA763}" type="slidenum">
              <a:rPr lang="nl-NL" smtClean="0"/>
              <a:pPr>
                <a:defRPr/>
              </a:pPr>
              <a:t>160</a:t>
            </a:fld>
            <a:endParaRPr lang="nl-NL"/>
          </a:p>
        </p:txBody>
      </p:sp>
    </p:spTree>
    <p:extLst>
      <p:ext uri="{BB962C8B-B14F-4D97-AF65-F5344CB8AC3E}">
        <p14:creationId xmlns:p14="http://schemas.microsoft.com/office/powerpoint/2010/main" val="7003023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D4A9-6F04-90A1-F4D6-D1BA65A71FE9}"/>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F3D3C29-183B-041E-E39C-87EBAC80877E}"/>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Groningen</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alternatieve eiwitten  </a:t>
            </a:r>
            <a:r>
              <a:rPr lang="nl-NL" sz="2400" dirty="0">
                <a:solidFill>
                  <a:schemeClr val="tx1"/>
                </a:solidFill>
              </a:rPr>
              <a:t>(RD 86/39)</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C9FB22E9-30A1-27DE-478F-4059529B73D5}"/>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52207D7A-FA75-77D2-B9C3-ACE0CFD5899A}"/>
              </a:ext>
            </a:extLst>
          </p:cNvPr>
          <p:cNvGraphicFramePr>
            <a:graphicFrameLocks noGrp="1"/>
          </p:cNvGraphicFramePr>
          <p:nvPr>
            <p:extLst>
              <p:ext uri="{D42A27DB-BD31-4B8C-83A1-F6EECF244321}">
                <p14:modId xmlns:p14="http://schemas.microsoft.com/office/powerpoint/2010/main" val="478657853"/>
              </p:ext>
            </p:extLst>
          </p:nvPr>
        </p:nvGraphicFramePr>
        <p:xfrm>
          <a:off x="53752" y="1190691"/>
          <a:ext cx="9036496" cy="4863187"/>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00507">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l-NL" sz="12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en-US" sz="1200" b="0" i="0" u="none" strike="noStrike" dirty="0">
                          <a:solidFill>
                            <a:srgbClr val="000000"/>
                          </a:solidFill>
                          <a:effectLst/>
                          <a:latin typeface="+mn-lt"/>
                        </a:rPr>
                        <a:t>Berkshire, Bucking &amp; Oxford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East Anglia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Vlaams</a:t>
                      </a:r>
                      <a:r>
                        <a:rPr lang="nb-NO" sz="12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err="1">
                          <a:solidFill>
                            <a:srgbClr val="000000"/>
                          </a:solidFill>
                          <a:effectLst/>
                          <a:latin typeface="+mn-lt"/>
                        </a:rPr>
                        <a:t>Tubingen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58</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54</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EtelÃ</a:t>
                      </a:r>
                      <a:r>
                        <a:rPr lang="nb-NO" sz="1200" b="0" i="0" u="none" strike="noStrike" dirty="0">
                          <a:solidFill>
                            <a:srgbClr val="000000"/>
                          </a:solidFill>
                          <a:effectLst/>
                          <a:latin typeface="+mn-lt"/>
                        </a:rPr>
                        <a:t>¤-Suomi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4</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4F903C7A-FC64-3F8E-4952-B1B59382DEC2}"/>
              </a:ext>
            </a:extLst>
          </p:cNvPr>
          <p:cNvSpPr>
            <a:spLocks noGrp="1"/>
          </p:cNvSpPr>
          <p:nvPr>
            <p:ph type="sldNum" sz="quarter" idx="12"/>
          </p:nvPr>
        </p:nvSpPr>
        <p:spPr/>
        <p:txBody>
          <a:bodyPr/>
          <a:lstStyle/>
          <a:p>
            <a:pPr>
              <a:defRPr/>
            </a:pPr>
            <a:fld id="{6D349626-B2B1-49B4-A57E-0957402AA763}" type="slidenum">
              <a:rPr lang="nl-NL" smtClean="0"/>
              <a:pPr>
                <a:defRPr/>
              </a:pPr>
              <a:t>161</a:t>
            </a:fld>
            <a:endParaRPr lang="nl-NL"/>
          </a:p>
        </p:txBody>
      </p:sp>
    </p:spTree>
    <p:extLst>
      <p:ext uri="{BB962C8B-B14F-4D97-AF65-F5344CB8AC3E}">
        <p14:creationId xmlns:p14="http://schemas.microsoft.com/office/powerpoint/2010/main" val="35344249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7D757-3677-A5FE-8D7A-D61AA829AFC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6E79664-8C56-6412-A32E-3A874B3D8D0B}"/>
              </a:ext>
            </a:extLst>
          </p:cNvPr>
          <p:cNvPicPr>
            <a:picLocks noChangeAspect="1"/>
          </p:cNvPicPr>
          <p:nvPr/>
        </p:nvPicPr>
        <p:blipFill>
          <a:blip r:embed="rId2"/>
          <a:stretch>
            <a:fillRect/>
          </a:stretch>
        </p:blipFill>
        <p:spPr>
          <a:xfrm>
            <a:off x="1403648" y="1092612"/>
            <a:ext cx="6192688" cy="5360724"/>
          </a:xfrm>
          <a:prstGeom prst="rect">
            <a:avLst/>
          </a:prstGeom>
        </p:spPr>
      </p:pic>
      <p:sp>
        <p:nvSpPr>
          <p:cNvPr id="15363" name="Rectangle 4">
            <a:extLst>
              <a:ext uri="{FF2B5EF4-FFF2-40B4-BE49-F238E27FC236}">
                <a16:creationId xmlns:a16="http://schemas.microsoft.com/office/drawing/2014/main" id="{8F73830A-AC10-0CC7-646B-09F7BC1FBD37}"/>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Groningen: </a:t>
            </a:r>
            <a:r>
              <a:rPr lang="nb-NO" sz="2400" b="0" i="0" u="none" strike="noStrike" kern="1200" dirty="0">
                <a:solidFill>
                  <a:schemeClr val="accent2"/>
                </a:solidFill>
                <a:effectLst/>
                <a:latin typeface="+mn-lt"/>
                <a:ea typeface="+mn-ea"/>
                <a:cs typeface="+mn-cs"/>
              </a:rPr>
              <a:t>doelgerichte voeding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8153FF2D-7CC6-EF2E-FAE9-EE9717F4DBEF}"/>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https://www.paballand.com/asg/ez/maps/growth/regpat/groningen-targeted-nutrition.html</a:t>
            </a:r>
            <a:endParaRPr lang="nb-NO" sz="1400" dirty="0">
              <a:latin typeface="+mn-lt"/>
            </a:endParaRPr>
          </a:p>
        </p:txBody>
      </p:sp>
      <p:sp>
        <p:nvSpPr>
          <p:cNvPr id="2" name="Tijdelijke aanduiding voor dianummer 1">
            <a:extLst>
              <a:ext uri="{FF2B5EF4-FFF2-40B4-BE49-F238E27FC236}">
                <a16:creationId xmlns:a16="http://schemas.microsoft.com/office/drawing/2014/main" id="{E635EB13-315C-482F-4AB5-EA3FF4A79C3B}"/>
              </a:ext>
            </a:extLst>
          </p:cNvPr>
          <p:cNvSpPr>
            <a:spLocks noGrp="1"/>
          </p:cNvSpPr>
          <p:nvPr>
            <p:ph type="sldNum" sz="quarter" idx="12"/>
          </p:nvPr>
        </p:nvSpPr>
        <p:spPr/>
        <p:txBody>
          <a:bodyPr/>
          <a:lstStyle/>
          <a:p>
            <a:pPr>
              <a:defRPr/>
            </a:pPr>
            <a:fld id="{6D349626-B2B1-49B4-A57E-0957402AA763}" type="slidenum">
              <a:rPr lang="nl-NL" smtClean="0"/>
              <a:pPr>
                <a:defRPr/>
              </a:pPr>
              <a:t>162</a:t>
            </a:fld>
            <a:endParaRPr lang="nl-NL"/>
          </a:p>
        </p:txBody>
      </p:sp>
    </p:spTree>
    <p:extLst>
      <p:ext uri="{BB962C8B-B14F-4D97-AF65-F5344CB8AC3E}">
        <p14:creationId xmlns:p14="http://schemas.microsoft.com/office/powerpoint/2010/main" val="2810728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E4E23-E179-F021-6083-9AD14D3A6B3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AF82B5F-B978-47DC-4724-31B9367633D7}"/>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en-US" sz="2400" dirty="0">
                <a:solidFill>
                  <a:schemeClr val="accent2"/>
                </a:solidFill>
              </a:rPr>
              <a:t>Groningen</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doelgerichte voeding </a:t>
            </a:r>
            <a:r>
              <a:rPr lang="nl-NL" sz="2400" dirty="0">
                <a:solidFill>
                  <a:schemeClr val="tx1"/>
                </a:solidFill>
              </a:rPr>
              <a:t>(RD 81/83)</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0906C00C-1EAB-69E1-079C-4BABC36F7D69}"/>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16C6126B-2651-C732-6B61-D817F7263515}"/>
              </a:ext>
            </a:extLst>
          </p:cNvPr>
          <p:cNvGraphicFramePr>
            <a:graphicFrameLocks noGrp="1"/>
          </p:cNvGraphicFramePr>
          <p:nvPr>
            <p:extLst>
              <p:ext uri="{D42A27DB-BD31-4B8C-83A1-F6EECF244321}">
                <p14:modId xmlns:p14="http://schemas.microsoft.com/office/powerpoint/2010/main" val="4147338016"/>
              </p:ext>
            </p:extLst>
          </p:nvPr>
        </p:nvGraphicFramePr>
        <p:xfrm>
          <a:off x="53752" y="1190691"/>
          <a:ext cx="9036496" cy="4743857"/>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252780">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944AAAE2-25A6-9EB7-5C16-60ED36B3E24D}"/>
              </a:ext>
            </a:extLst>
          </p:cNvPr>
          <p:cNvSpPr>
            <a:spLocks noGrp="1"/>
          </p:cNvSpPr>
          <p:nvPr>
            <p:ph type="sldNum" sz="quarter" idx="12"/>
          </p:nvPr>
        </p:nvSpPr>
        <p:spPr/>
        <p:txBody>
          <a:bodyPr/>
          <a:lstStyle/>
          <a:p>
            <a:pPr>
              <a:defRPr/>
            </a:pPr>
            <a:fld id="{6D349626-B2B1-49B4-A57E-0957402AA763}" type="slidenum">
              <a:rPr lang="nl-NL" smtClean="0"/>
              <a:pPr>
                <a:defRPr/>
              </a:pPr>
              <a:t>163</a:t>
            </a:fld>
            <a:endParaRPr lang="nl-NL"/>
          </a:p>
        </p:txBody>
      </p:sp>
    </p:spTree>
    <p:extLst>
      <p:ext uri="{BB962C8B-B14F-4D97-AF65-F5344CB8AC3E}">
        <p14:creationId xmlns:p14="http://schemas.microsoft.com/office/powerpoint/2010/main" val="16157904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94916-FAE6-865E-F248-FE329C7B5A8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24FE18-ED00-5661-16D1-CCFD7BAC1965}"/>
              </a:ext>
            </a:extLst>
          </p:cNvPr>
          <p:cNvPicPr>
            <a:picLocks noChangeAspect="1"/>
          </p:cNvPicPr>
          <p:nvPr/>
        </p:nvPicPr>
        <p:blipFill>
          <a:blip r:embed="rId2"/>
          <a:stretch>
            <a:fillRect/>
          </a:stretch>
        </p:blipFill>
        <p:spPr>
          <a:xfrm>
            <a:off x="1547664" y="836712"/>
            <a:ext cx="6120681" cy="5328592"/>
          </a:xfrm>
          <a:prstGeom prst="rect">
            <a:avLst/>
          </a:prstGeom>
        </p:spPr>
      </p:pic>
      <p:sp>
        <p:nvSpPr>
          <p:cNvPr id="15363" name="Rectangle 4">
            <a:extLst>
              <a:ext uri="{FF2B5EF4-FFF2-40B4-BE49-F238E27FC236}">
                <a16:creationId xmlns:a16="http://schemas.microsoft.com/office/drawing/2014/main" id="{4E71044B-4153-1DBF-78C2-DE571262F7B6}"/>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Groningen: </a:t>
            </a:r>
            <a:r>
              <a:rPr lang="nb-NO" sz="2400" b="0" i="0" u="none" strike="noStrike" kern="1200" dirty="0">
                <a:solidFill>
                  <a:schemeClr val="accent2"/>
                </a:solidFill>
                <a:effectLst/>
                <a:latin typeface="+mn-lt"/>
                <a:ea typeface="+mn-ea"/>
                <a:cs typeface="+mn-cs"/>
              </a:rPr>
              <a:t>geavanceerde chemie</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6C5EFBE4-1440-6A2C-7E50-64D044A88F38}"/>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https://www.paballand.com/asg/ez/maps/growth/regpat/groningen-advanced-chemistry.html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10E92E73-7E19-E424-0B3D-FE0697A3966D}"/>
              </a:ext>
            </a:extLst>
          </p:cNvPr>
          <p:cNvSpPr>
            <a:spLocks noGrp="1"/>
          </p:cNvSpPr>
          <p:nvPr>
            <p:ph type="sldNum" sz="quarter" idx="12"/>
          </p:nvPr>
        </p:nvSpPr>
        <p:spPr/>
        <p:txBody>
          <a:bodyPr/>
          <a:lstStyle/>
          <a:p>
            <a:pPr>
              <a:defRPr/>
            </a:pPr>
            <a:fld id="{6D349626-B2B1-49B4-A57E-0957402AA763}" type="slidenum">
              <a:rPr lang="nl-NL" smtClean="0"/>
              <a:pPr>
                <a:defRPr/>
              </a:pPr>
              <a:t>164</a:t>
            </a:fld>
            <a:endParaRPr lang="nl-NL"/>
          </a:p>
        </p:txBody>
      </p:sp>
    </p:spTree>
    <p:extLst>
      <p:ext uri="{BB962C8B-B14F-4D97-AF65-F5344CB8AC3E}">
        <p14:creationId xmlns:p14="http://schemas.microsoft.com/office/powerpoint/2010/main" val="38464559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73647-C644-1EA9-1817-379BAFC565E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615C8E5-41A6-BAD5-F118-C81816501980}"/>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Groningen</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geavanceerde chemie  </a:t>
            </a:r>
            <a:r>
              <a:rPr lang="nl-NL" sz="2400" dirty="0">
                <a:solidFill>
                  <a:schemeClr val="tx1"/>
                </a:solidFill>
              </a:rPr>
              <a:t>(RD 71/29)</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07173F0D-C8AB-DC55-5F5B-FF8C51180813}"/>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7D1F9AF-5FCB-D126-F9AB-826C5CD5E5BC}"/>
              </a:ext>
            </a:extLst>
          </p:cNvPr>
          <p:cNvGraphicFramePr>
            <a:graphicFrameLocks noGrp="1"/>
          </p:cNvGraphicFramePr>
          <p:nvPr>
            <p:extLst>
              <p:ext uri="{D42A27DB-BD31-4B8C-83A1-F6EECF244321}">
                <p14:modId xmlns:p14="http://schemas.microsoft.com/office/powerpoint/2010/main" val="404773963"/>
              </p:ext>
            </p:extLst>
          </p:nvPr>
        </p:nvGraphicFramePr>
        <p:xfrm>
          <a:off x="53752" y="1190691"/>
          <a:ext cx="9036496" cy="4796181"/>
        </p:xfrm>
        <a:graphic>
          <a:graphicData uri="http://schemas.openxmlformats.org/drawingml/2006/table">
            <a:tbl>
              <a:tblPr firstRow="1" firstCol="1" bandRow="1"/>
              <a:tblGrid>
                <a:gridCol w="1637928">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328499">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a:solidFill>
                            <a:srgbClr val="000000"/>
                          </a:solidFill>
                          <a:effectLst/>
                          <a:latin typeface="+mn-lt"/>
                        </a:rPr>
                        <a:t>Lombardia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endParaRPr lang="fr-FR"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25240FAA-6BB5-E1D4-7FCE-109B2954B10A}"/>
              </a:ext>
            </a:extLst>
          </p:cNvPr>
          <p:cNvSpPr>
            <a:spLocks noGrp="1"/>
          </p:cNvSpPr>
          <p:nvPr>
            <p:ph type="sldNum" sz="quarter" idx="12"/>
          </p:nvPr>
        </p:nvSpPr>
        <p:spPr/>
        <p:txBody>
          <a:bodyPr/>
          <a:lstStyle/>
          <a:p>
            <a:pPr>
              <a:defRPr/>
            </a:pPr>
            <a:fld id="{6D349626-B2B1-49B4-A57E-0957402AA763}" type="slidenum">
              <a:rPr lang="nl-NL" smtClean="0"/>
              <a:pPr>
                <a:defRPr/>
              </a:pPr>
              <a:t>165</a:t>
            </a:fld>
            <a:endParaRPr lang="nl-NL"/>
          </a:p>
        </p:txBody>
      </p:sp>
    </p:spTree>
    <p:extLst>
      <p:ext uri="{BB962C8B-B14F-4D97-AF65-F5344CB8AC3E}">
        <p14:creationId xmlns:p14="http://schemas.microsoft.com/office/powerpoint/2010/main" val="41579181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DB6E-A251-A0CF-C7FF-69B27CE0184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4FD430-5140-9E24-9718-3EB289F81E55}"/>
              </a:ext>
            </a:extLst>
          </p:cNvPr>
          <p:cNvPicPr>
            <a:picLocks noChangeAspect="1"/>
          </p:cNvPicPr>
          <p:nvPr/>
        </p:nvPicPr>
        <p:blipFill>
          <a:blip r:embed="rId2"/>
          <a:stretch>
            <a:fillRect/>
          </a:stretch>
        </p:blipFill>
        <p:spPr>
          <a:xfrm>
            <a:off x="1619673" y="836712"/>
            <a:ext cx="6048672" cy="5432732"/>
          </a:xfrm>
          <a:prstGeom prst="rect">
            <a:avLst/>
          </a:prstGeom>
        </p:spPr>
      </p:pic>
      <p:sp>
        <p:nvSpPr>
          <p:cNvPr id="15363" name="Rectangle 4">
            <a:extLst>
              <a:ext uri="{FF2B5EF4-FFF2-40B4-BE49-F238E27FC236}">
                <a16:creationId xmlns:a16="http://schemas.microsoft.com/office/drawing/2014/main" id="{0C5BBBCF-A9F1-18B7-AE4D-E28A433CFD3D}"/>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Groningen: </a:t>
            </a:r>
            <a:r>
              <a:rPr lang="nb-NO" sz="2400" b="0" i="0" u="none" strike="noStrike" kern="1200" dirty="0">
                <a:solidFill>
                  <a:schemeClr val="accent2"/>
                </a:solidFill>
                <a:effectLst/>
                <a:latin typeface="+mn-lt"/>
                <a:ea typeface="+mn-ea"/>
                <a:cs typeface="+mn-cs"/>
              </a:rPr>
              <a:t>quantum sensoren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2B8C306F-115D-3FA1-09A8-C1151B4CE758}"/>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https://www.paballand.com/asg/ez/maps/growth/regpat/groningen-quantum-sensors.html</a:t>
            </a:r>
            <a:endParaRPr lang="nb-NO" sz="1400" dirty="0">
              <a:latin typeface="+mn-lt"/>
            </a:endParaRPr>
          </a:p>
        </p:txBody>
      </p:sp>
      <p:sp>
        <p:nvSpPr>
          <p:cNvPr id="2" name="Tijdelijke aanduiding voor dianummer 1">
            <a:extLst>
              <a:ext uri="{FF2B5EF4-FFF2-40B4-BE49-F238E27FC236}">
                <a16:creationId xmlns:a16="http://schemas.microsoft.com/office/drawing/2014/main" id="{4BE2C024-A61F-124C-4B6D-588BCDA11A07}"/>
              </a:ext>
            </a:extLst>
          </p:cNvPr>
          <p:cNvSpPr>
            <a:spLocks noGrp="1"/>
          </p:cNvSpPr>
          <p:nvPr>
            <p:ph type="sldNum" sz="quarter" idx="12"/>
          </p:nvPr>
        </p:nvSpPr>
        <p:spPr/>
        <p:txBody>
          <a:bodyPr/>
          <a:lstStyle/>
          <a:p>
            <a:pPr>
              <a:defRPr/>
            </a:pPr>
            <a:fld id="{6D349626-B2B1-49B4-A57E-0957402AA763}" type="slidenum">
              <a:rPr lang="nl-NL" smtClean="0"/>
              <a:pPr>
                <a:defRPr/>
              </a:pPr>
              <a:t>166</a:t>
            </a:fld>
            <a:endParaRPr lang="nl-NL"/>
          </a:p>
        </p:txBody>
      </p:sp>
    </p:spTree>
    <p:extLst>
      <p:ext uri="{BB962C8B-B14F-4D97-AF65-F5344CB8AC3E}">
        <p14:creationId xmlns:p14="http://schemas.microsoft.com/office/powerpoint/2010/main" val="20441742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34E68-8C6C-29C2-9C8E-DE2ECE9C4E1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E73BBE73-191A-6A5E-D437-342B5E1463B4}"/>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Groningen</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err="1">
                <a:solidFill>
                  <a:schemeClr val="accent2"/>
                </a:solidFill>
              </a:rPr>
              <a:t>quantum</a:t>
            </a:r>
            <a:r>
              <a:rPr lang="nl-NL" sz="2400" dirty="0">
                <a:solidFill>
                  <a:schemeClr val="accent2"/>
                </a:solidFill>
              </a:rPr>
              <a:t> sensoren </a:t>
            </a:r>
            <a:r>
              <a:rPr lang="nl-NL" sz="2400" dirty="0">
                <a:solidFill>
                  <a:schemeClr val="tx1"/>
                </a:solidFill>
              </a:rPr>
              <a:t>(RD 62/3)</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76F39DD9-C9EF-E38D-223E-5F284F882BE1}"/>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434AFC39-814C-9BFD-CF8C-B5F1AF388CA1}"/>
              </a:ext>
            </a:extLst>
          </p:cNvPr>
          <p:cNvGraphicFramePr>
            <a:graphicFrameLocks noGrp="1"/>
          </p:cNvGraphicFramePr>
          <p:nvPr>
            <p:extLst>
              <p:ext uri="{D42A27DB-BD31-4B8C-83A1-F6EECF244321}">
                <p14:modId xmlns:p14="http://schemas.microsoft.com/office/powerpoint/2010/main" val="3151964829"/>
              </p:ext>
            </p:extLst>
          </p:nvPr>
        </p:nvGraphicFramePr>
        <p:xfrm>
          <a:off x="53752" y="1190691"/>
          <a:ext cx="9036496" cy="4972650"/>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Koln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Dusseldorf</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Inner</a:t>
                      </a:r>
                      <a:r>
                        <a:rPr lang="nb-NO" sz="12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200" b="0" i="0" u="none" strike="noStrike" dirty="0" err="1">
                          <a:solidFill>
                            <a:srgbClr val="000000"/>
                          </a:solidFill>
                          <a:effectLst/>
                          <a:latin typeface="+mn-lt"/>
                        </a:rPr>
                        <a:t>Rgion</a:t>
                      </a:r>
                      <a:r>
                        <a:rPr lang="fr-FR" sz="1200" b="0" i="0" u="none" strike="noStrike" dirty="0">
                          <a:solidFill>
                            <a:srgbClr val="000000"/>
                          </a:solidFill>
                          <a:effectLst/>
                          <a:latin typeface="+mn-lt"/>
                        </a:rPr>
                        <a:t>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mn-lt"/>
                        </a:rPr>
                        <a:t>Berkshire, Bucking &amp; Oxfordshire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B9D8B66F-D54D-5AE5-666A-263CE5A56272}"/>
              </a:ext>
            </a:extLst>
          </p:cNvPr>
          <p:cNvSpPr>
            <a:spLocks noGrp="1"/>
          </p:cNvSpPr>
          <p:nvPr>
            <p:ph type="sldNum" sz="quarter" idx="12"/>
          </p:nvPr>
        </p:nvSpPr>
        <p:spPr/>
        <p:txBody>
          <a:bodyPr/>
          <a:lstStyle/>
          <a:p>
            <a:pPr>
              <a:defRPr/>
            </a:pPr>
            <a:fld id="{6D349626-B2B1-49B4-A57E-0957402AA763}" type="slidenum">
              <a:rPr lang="nl-NL" smtClean="0"/>
              <a:pPr>
                <a:defRPr/>
              </a:pPr>
              <a:t>167</a:t>
            </a:fld>
            <a:endParaRPr lang="nl-NL"/>
          </a:p>
        </p:txBody>
      </p:sp>
    </p:spTree>
    <p:extLst>
      <p:ext uri="{BB962C8B-B14F-4D97-AF65-F5344CB8AC3E}">
        <p14:creationId xmlns:p14="http://schemas.microsoft.com/office/powerpoint/2010/main" val="5772197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E9271-4BDA-882A-FC08-611449323AD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54B629-7ABD-2229-A078-4A8CCE3B52DB}"/>
              </a:ext>
            </a:extLst>
          </p:cNvPr>
          <p:cNvPicPr>
            <a:picLocks noChangeAspect="1"/>
          </p:cNvPicPr>
          <p:nvPr/>
        </p:nvPicPr>
        <p:blipFill>
          <a:blip r:embed="rId2"/>
          <a:stretch>
            <a:fillRect/>
          </a:stretch>
        </p:blipFill>
        <p:spPr>
          <a:xfrm>
            <a:off x="1331640" y="836712"/>
            <a:ext cx="6192688" cy="5432732"/>
          </a:xfrm>
          <a:prstGeom prst="rect">
            <a:avLst/>
          </a:prstGeom>
        </p:spPr>
      </p:pic>
      <p:sp>
        <p:nvSpPr>
          <p:cNvPr id="15363" name="Rectangle 4">
            <a:extLst>
              <a:ext uri="{FF2B5EF4-FFF2-40B4-BE49-F238E27FC236}">
                <a16:creationId xmlns:a16="http://schemas.microsoft.com/office/drawing/2014/main" id="{43E61952-E191-46CA-F2A5-E4236B399277}"/>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en-US" sz="2400" dirty="0">
                <a:solidFill>
                  <a:schemeClr val="accent2"/>
                </a:solidFill>
              </a:rPr>
              <a:t>: offshore engineering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9FEDEC02-2040-4EE3-709C-126EDADFFF1D}"/>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https://www.paballand.com/asg/ez/maps/growth/regpat/drenthe-offshore-engineering.html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7A53DA4A-3D9A-5C0A-16CD-16E6837DB6AB}"/>
              </a:ext>
            </a:extLst>
          </p:cNvPr>
          <p:cNvSpPr>
            <a:spLocks noGrp="1"/>
          </p:cNvSpPr>
          <p:nvPr>
            <p:ph type="sldNum" sz="quarter" idx="12"/>
          </p:nvPr>
        </p:nvSpPr>
        <p:spPr/>
        <p:txBody>
          <a:bodyPr/>
          <a:lstStyle/>
          <a:p>
            <a:pPr>
              <a:defRPr/>
            </a:pPr>
            <a:fld id="{6D349626-B2B1-49B4-A57E-0957402AA763}" type="slidenum">
              <a:rPr lang="nl-NL" smtClean="0"/>
              <a:pPr>
                <a:defRPr/>
              </a:pPr>
              <a:t>168</a:t>
            </a:fld>
            <a:endParaRPr lang="nl-NL"/>
          </a:p>
        </p:txBody>
      </p:sp>
    </p:spTree>
    <p:extLst>
      <p:ext uri="{BB962C8B-B14F-4D97-AF65-F5344CB8AC3E}">
        <p14:creationId xmlns:p14="http://schemas.microsoft.com/office/powerpoint/2010/main" val="12893873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B666-7EB3-207F-5B3E-ADA6A0B51B8F}"/>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BB42A10-45E7-3F53-B566-B4691471BDEC}"/>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offshore engineering </a:t>
            </a:r>
            <a:r>
              <a:rPr lang="nl-NL" sz="2400" dirty="0">
                <a:solidFill>
                  <a:schemeClr val="tx1"/>
                </a:solidFill>
              </a:rPr>
              <a:t>(RD 74/6)</a:t>
            </a: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F2B0D9EF-B2C7-8F68-F769-12E3DF227D17}"/>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D4AAB01A-FC3E-2F30-1AA0-57C70D807C1E}"/>
              </a:ext>
            </a:extLst>
          </p:cNvPr>
          <p:cNvGraphicFramePr>
            <a:graphicFrameLocks noGrp="1"/>
          </p:cNvGraphicFramePr>
          <p:nvPr>
            <p:extLst>
              <p:ext uri="{D42A27DB-BD31-4B8C-83A1-F6EECF244321}">
                <p14:modId xmlns:p14="http://schemas.microsoft.com/office/powerpoint/2010/main" val="3008665366"/>
              </p:ext>
            </p:extLst>
          </p:nvPr>
        </p:nvGraphicFramePr>
        <p:xfrm>
          <a:off x="53752" y="1190691"/>
          <a:ext cx="9036496" cy="1629209"/>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bl>
          </a:graphicData>
        </a:graphic>
      </p:graphicFrame>
      <p:sp>
        <p:nvSpPr>
          <p:cNvPr id="2" name="Tijdelijke aanduiding voor dianummer 1">
            <a:extLst>
              <a:ext uri="{FF2B5EF4-FFF2-40B4-BE49-F238E27FC236}">
                <a16:creationId xmlns:a16="http://schemas.microsoft.com/office/drawing/2014/main" id="{F5246F54-B3EF-59A1-A224-1DD7E4E73A8E}"/>
              </a:ext>
            </a:extLst>
          </p:cNvPr>
          <p:cNvSpPr>
            <a:spLocks noGrp="1"/>
          </p:cNvSpPr>
          <p:nvPr>
            <p:ph type="sldNum" sz="quarter" idx="12"/>
          </p:nvPr>
        </p:nvSpPr>
        <p:spPr/>
        <p:txBody>
          <a:bodyPr/>
          <a:lstStyle/>
          <a:p>
            <a:pPr>
              <a:defRPr/>
            </a:pPr>
            <a:fld id="{6D349626-B2B1-49B4-A57E-0957402AA763}" type="slidenum">
              <a:rPr lang="nl-NL" smtClean="0"/>
              <a:pPr>
                <a:defRPr/>
              </a:pPr>
              <a:t>169</a:t>
            </a:fld>
            <a:endParaRPr lang="nl-NL"/>
          </a:p>
        </p:txBody>
      </p:sp>
    </p:spTree>
    <p:extLst>
      <p:ext uri="{BB962C8B-B14F-4D97-AF65-F5344CB8AC3E}">
        <p14:creationId xmlns:p14="http://schemas.microsoft.com/office/powerpoint/2010/main" val="315674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body" sz="quarter" idx="14"/>
          </p:nvPr>
        </p:nvSpPr>
        <p:spPr>
          <a:xfrm>
            <a:off x="457200" y="386328"/>
            <a:ext cx="8241231" cy="872631"/>
          </a:xfrm>
        </p:spPr>
        <p:txBody>
          <a:bodyPr anchor="b">
            <a:normAutofit/>
          </a:bodyPr>
          <a:lstStyle/>
          <a:p>
            <a:r>
              <a:rPr lang="en-US" b="1" noProof="1"/>
              <a:t>complementaire relaties tussen regio’s en onbenut potentieel</a:t>
            </a:r>
          </a:p>
        </p:txBody>
      </p:sp>
      <p:graphicFrame>
        <p:nvGraphicFramePr>
          <p:cNvPr id="63497" name="Rectangle 5">
            <a:extLst>
              <a:ext uri="{FF2B5EF4-FFF2-40B4-BE49-F238E27FC236}">
                <a16:creationId xmlns:a16="http://schemas.microsoft.com/office/drawing/2014/main" id="{2015B3E9-CEF1-575D-0BF0-9E82D54FBA99}"/>
              </a:ext>
            </a:extLst>
          </p:cNvPr>
          <p:cNvGraphicFramePr>
            <a:graphicFrameLocks noGrp="1"/>
          </p:cNvGraphicFramePr>
          <p:nvPr>
            <p:ph sz="quarter" idx="23"/>
            <p:extLst>
              <p:ext uri="{D42A27DB-BD31-4B8C-83A1-F6EECF244321}">
                <p14:modId xmlns:p14="http://schemas.microsoft.com/office/powerpoint/2010/main" val="1279449739"/>
              </p:ext>
            </p:extLst>
          </p:nvPr>
        </p:nvGraphicFramePr>
        <p:xfrm>
          <a:off x="827097" y="1636937"/>
          <a:ext cx="7606952" cy="399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5A8C8466-0D07-1AD4-0BC4-511B0EAC592D}"/>
              </a:ext>
            </a:extLst>
          </p:cNvPr>
          <p:cNvSpPr>
            <a:spLocks noGrp="1"/>
          </p:cNvSpPr>
          <p:nvPr>
            <p:ph type="sldNum" sz="quarter" idx="4"/>
          </p:nvPr>
        </p:nvSpPr>
        <p:spPr/>
        <p:txBody>
          <a:bodyPr/>
          <a:lstStyle/>
          <a:p>
            <a:pPr>
              <a:defRPr/>
            </a:pPr>
            <a:fld id="{6D349626-B2B1-49B4-A57E-0957402AA763}" type="slidenum">
              <a:rPr lang="nl-NL" smtClean="0"/>
              <a:pPr>
                <a:defRPr/>
              </a:pPr>
              <a:t>17</a:t>
            </a:fld>
            <a:endParaRPr lang="nl-NL"/>
          </a:p>
        </p:txBody>
      </p:sp>
    </p:spTree>
    <p:extLst>
      <p:ext uri="{BB962C8B-B14F-4D97-AF65-F5344CB8AC3E}">
        <p14:creationId xmlns:p14="http://schemas.microsoft.com/office/powerpoint/2010/main" val="12876814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2231-22A9-F0F8-C983-7C785C99621B}"/>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9E1625B-C9C3-7750-6B4B-48F70250B0E3}"/>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Drenthe:</a:t>
            </a:r>
            <a:r>
              <a:rPr lang="nb-NO" sz="2400" b="0" i="0" u="none" strike="noStrike" kern="1200" dirty="0">
                <a:solidFill>
                  <a:schemeClr val="accent2"/>
                </a:solidFill>
                <a:effectLst/>
                <a:latin typeface="+mn-lt"/>
                <a:ea typeface="+mn-ea"/>
                <a:cs typeface="+mn-cs"/>
              </a:rPr>
              <a:t> alternatieve eiwitten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1F341B3D-8CB9-5ABE-94E6-44480C4F1A9F}"/>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https://www.paballand.com/asg/ez/maps/growth/regpat/drenthe-alternative-proteins.html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F5706E55-D86A-B6B9-8872-BEB878B43174}"/>
              </a:ext>
            </a:extLst>
          </p:cNvPr>
          <p:cNvPicPr>
            <a:picLocks noChangeAspect="1"/>
          </p:cNvPicPr>
          <p:nvPr/>
        </p:nvPicPr>
        <p:blipFill>
          <a:blip r:embed="rId3"/>
          <a:stretch>
            <a:fillRect/>
          </a:stretch>
        </p:blipFill>
        <p:spPr>
          <a:xfrm>
            <a:off x="1475656" y="908720"/>
            <a:ext cx="6264696" cy="5360724"/>
          </a:xfrm>
          <a:prstGeom prst="rect">
            <a:avLst/>
          </a:prstGeom>
        </p:spPr>
      </p:pic>
      <p:sp>
        <p:nvSpPr>
          <p:cNvPr id="2" name="Tijdelijke aanduiding voor dianummer 1">
            <a:extLst>
              <a:ext uri="{FF2B5EF4-FFF2-40B4-BE49-F238E27FC236}">
                <a16:creationId xmlns:a16="http://schemas.microsoft.com/office/drawing/2014/main" id="{C658B8D7-C0C0-CB17-3096-898E350680CB}"/>
              </a:ext>
            </a:extLst>
          </p:cNvPr>
          <p:cNvSpPr>
            <a:spLocks noGrp="1"/>
          </p:cNvSpPr>
          <p:nvPr>
            <p:ph type="sldNum" sz="quarter" idx="12"/>
          </p:nvPr>
        </p:nvSpPr>
        <p:spPr/>
        <p:txBody>
          <a:bodyPr/>
          <a:lstStyle/>
          <a:p>
            <a:pPr>
              <a:defRPr/>
            </a:pPr>
            <a:fld id="{6D349626-B2B1-49B4-A57E-0957402AA763}" type="slidenum">
              <a:rPr lang="nl-NL" smtClean="0"/>
              <a:pPr>
                <a:defRPr/>
              </a:pPr>
              <a:t>170</a:t>
            </a:fld>
            <a:endParaRPr lang="nl-NL"/>
          </a:p>
        </p:txBody>
      </p:sp>
    </p:spTree>
    <p:extLst>
      <p:ext uri="{BB962C8B-B14F-4D97-AF65-F5344CB8AC3E}">
        <p14:creationId xmlns:p14="http://schemas.microsoft.com/office/powerpoint/2010/main" val="34343734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67ECB-01E9-5C8F-CFDD-34963EDE6E59}"/>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8F802D6-C121-2BC3-7387-3731EC69834E}"/>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alternatieve eiwitten  </a:t>
            </a:r>
            <a:r>
              <a:rPr lang="nl-NL" sz="2400" dirty="0">
                <a:solidFill>
                  <a:schemeClr val="tx1"/>
                </a:solidFill>
              </a:rPr>
              <a:t>(RD 57/1)</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4065FCB6-28B3-AEB2-2C2B-42BF2D2C8FF7}"/>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F775AAC3-01DF-DB25-726B-BF7E9635DF55}"/>
              </a:ext>
            </a:extLst>
          </p:cNvPr>
          <p:cNvGraphicFramePr>
            <a:graphicFrameLocks noGrp="1"/>
          </p:cNvGraphicFramePr>
          <p:nvPr>
            <p:extLst>
              <p:ext uri="{D42A27DB-BD31-4B8C-83A1-F6EECF244321}">
                <p14:modId xmlns:p14="http://schemas.microsoft.com/office/powerpoint/2010/main" val="170399055"/>
              </p:ext>
            </p:extLst>
          </p:nvPr>
        </p:nvGraphicFramePr>
        <p:xfrm>
          <a:off x="53752" y="1190691"/>
          <a:ext cx="9036496" cy="284962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bl>
          </a:graphicData>
        </a:graphic>
      </p:graphicFrame>
      <p:sp>
        <p:nvSpPr>
          <p:cNvPr id="2" name="Tijdelijke aanduiding voor dianummer 1">
            <a:extLst>
              <a:ext uri="{FF2B5EF4-FFF2-40B4-BE49-F238E27FC236}">
                <a16:creationId xmlns:a16="http://schemas.microsoft.com/office/drawing/2014/main" id="{DA37719D-0289-322A-A895-0BC0F3E28188}"/>
              </a:ext>
            </a:extLst>
          </p:cNvPr>
          <p:cNvSpPr>
            <a:spLocks noGrp="1"/>
          </p:cNvSpPr>
          <p:nvPr>
            <p:ph type="sldNum" sz="quarter" idx="12"/>
          </p:nvPr>
        </p:nvSpPr>
        <p:spPr/>
        <p:txBody>
          <a:bodyPr/>
          <a:lstStyle/>
          <a:p>
            <a:pPr>
              <a:defRPr/>
            </a:pPr>
            <a:fld id="{6D349626-B2B1-49B4-A57E-0957402AA763}" type="slidenum">
              <a:rPr lang="nl-NL" smtClean="0"/>
              <a:pPr>
                <a:defRPr/>
              </a:pPr>
              <a:t>171</a:t>
            </a:fld>
            <a:endParaRPr lang="nl-NL"/>
          </a:p>
        </p:txBody>
      </p:sp>
    </p:spTree>
    <p:extLst>
      <p:ext uri="{BB962C8B-B14F-4D97-AF65-F5344CB8AC3E}">
        <p14:creationId xmlns:p14="http://schemas.microsoft.com/office/powerpoint/2010/main" val="29944916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5D420-D17F-DBBF-CA4C-840D7BB8708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E0332E-5347-37F6-0AED-1B18BC328397}"/>
              </a:ext>
            </a:extLst>
          </p:cNvPr>
          <p:cNvPicPr>
            <a:picLocks noChangeAspect="1"/>
          </p:cNvPicPr>
          <p:nvPr/>
        </p:nvPicPr>
        <p:blipFill>
          <a:blip r:embed="rId2"/>
          <a:stretch>
            <a:fillRect/>
          </a:stretch>
        </p:blipFill>
        <p:spPr>
          <a:xfrm>
            <a:off x="1475657" y="764704"/>
            <a:ext cx="6552728" cy="5504740"/>
          </a:xfrm>
          <a:prstGeom prst="rect">
            <a:avLst/>
          </a:prstGeom>
        </p:spPr>
      </p:pic>
      <p:sp>
        <p:nvSpPr>
          <p:cNvPr id="15363" name="Rectangle 4">
            <a:extLst>
              <a:ext uri="{FF2B5EF4-FFF2-40B4-BE49-F238E27FC236}">
                <a16:creationId xmlns:a16="http://schemas.microsoft.com/office/drawing/2014/main" id="{866552E7-DF94-B745-EAD7-800BA9226F43}"/>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en-US" sz="2400" dirty="0">
                <a:solidFill>
                  <a:schemeClr val="accent2"/>
                </a:solidFill>
              </a:rPr>
              <a:t>: wat</a:t>
            </a:r>
            <a:r>
              <a:rPr lang="nb-NO" sz="2400" b="0" i="0" u="none" strike="noStrike" kern="1200" dirty="0">
                <a:solidFill>
                  <a:schemeClr val="accent2"/>
                </a:solidFill>
                <a:effectLst/>
                <a:latin typeface="+mn-lt"/>
                <a:ea typeface="+mn-ea"/>
                <a:cs typeface="+mn-cs"/>
              </a:rPr>
              <a:t>erzuivering en behandeling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FCC6E1F6-54E1-CEC5-2CAB-F30971C25B80}"/>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https://www.paballand.com/asg/ez/maps/growth/regpat/drenthe-water-treatment.html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167EC808-DA7F-D490-736E-25D5CF206B87}"/>
              </a:ext>
            </a:extLst>
          </p:cNvPr>
          <p:cNvSpPr>
            <a:spLocks noGrp="1"/>
          </p:cNvSpPr>
          <p:nvPr>
            <p:ph type="sldNum" sz="quarter" idx="12"/>
          </p:nvPr>
        </p:nvSpPr>
        <p:spPr/>
        <p:txBody>
          <a:bodyPr/>
          <a:lstStyle/>
          <a:p>
            <a:pPr>
              <a:defRPr/>
            </a:pPr>
            <a:fld id="{6D349626-B2B1-49B4-A57E-0957402AA763}" type="slidenum">
              <a:rPr lang="nl-NL" smtClean="0"/>
              <a:pPr>
                <a:defRPr/>
              </a:pPr>
              <a:t>172</a:t>
            </a:fld>
            <a:endParaRPr lang="nl-NL"/>
          </a:p>
        </p:txBody>
      </p:sp>
    </p:spTree>
    <p:extLst>
      <p:ext uri="{BB962C8B-B14F-4D97-AF65-F5344CB8AC3E}">
        <p14:creationId xmlns:p14="http://schemas.microsoft.com/office/powerpoint/2010/main" val="20702301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60E7E-DF7C-B2E4-FD4B-1891E1E829A7}"/>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80D7BE2-6B8B-C531-68C0-8EEA9A703B18}"/>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en-US" sz="2400" dirty="0">
                <a:solidFill>
                  <a:schemeClr val="accent2"/>
                </a:solidFill>
              </a:rPr>
              <a:t>wat</a:t>
            </a:r>
            <a:r>
              <a:rPr lang="nb-NO" sz="2400" b="0" i="0" u="none" strike="noStrike" kern="1200" dirty="0" err="1">
                <a:solidFill>
                  <a:schemeClr val="accent2"/>
                </a:solidFill>
                <a:effectLst/>
                <a:latin typeface="+mn-lt"/>
                <a:ea typeface="+mn-ea"/>
                <a:cs typeface="+mn-cs"/>
              </a:rPr>
              <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r>
              <a:rPr lang="nl-NL" sz="2400" dirty="0">
                <a:solidFill>
                  <a:schemeClr val="accent2"/>
                </a:solidFill>
              </a:rPr>
              <a:t> </a:t>
            </a:r>
            <a:r>
              <a:rPr lang="nl-NL" sz="2400" dirty="0">
                <a:solidFill>
                  <a:schemeClr val="tx1"/>
                </a:solidFill>
              </a:rPr>
              <a:t>(RD 57/2)</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1C89B4F-8F1F-6EB8-47FE-60B27C4197FF}"/>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006D1BFF-105A-0C0E-D60F-1C95233B36F8}"/>
              </a:ext>
            </a:extLst>
          </p:cNvPr>
          <p:cNvGraphicFramePr>
            <a:graphicFrameLocks noGrp="1"/>
          </p:cNvGraphicFramePr>
          <p:nvPr>
            <p:extLst>
              <p:ext uri="{D42A27DB-BD31-4B8C-83A1-F6EECF244321}">
                <p14:modId xmlns:p14="http://schemas.microsoft.com/office/powerpoint/2010/main" val="131894179"/>
              </p:ext>
            </p:extLst>
          </p:nvPr>
        </p:nvGraphicFramePr>
        <p:xfrm>
          <a:off x="53752" y="1190691"/>
          <a:ext cx="9036496" cy="428267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Centre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Northern </a:t>
                      </a:r>
                      <a:r>
                        <a:rPr lang="nb-NO" sz="1200" b="0" i="0" u="none" strike="noStrike" dirty="0" err="1">
                          <a:solidFill>
                            <a:srgbClr val="000000"/>
                          </a:solidFill>
                          <a:effectLst/>
                          <a:latin typeface="+mn-lt"/>
                        </a:rPr>
                        <a:t>Ireland</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Oslo og Akershus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i-FI" sz="1200" b="0" i="0" u="none" strike="noStrike" dirty="0">
                          <a:solidFill>
                            <a:srgbClr val="000000"/>
                          </a:solidFill>
                          <a:effectLst/>
                          <a:latin typeface="+mn-lt"/>
                        </a:rPr>
                        <a:t>Pohjois- ja ItÃ¤-Suomi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Vzhodna</a:t>
                      </a:r>
                      <a:r>
                        <a:rPr lang="nb-NO" sz="1200" b="0" i="0" u="none" strike="noStrike" dirty="0">
                          <a:solidFill>
                            <a:srgbClr val="000000"/>
                          </a:solidFill>
                          <a:effectLst/>
                          <a:latin typeface="+mn-lt"/>
                        </a:rPr>
                        <a:t> </a:t>
                      </a:r>
                      <a:r>
                        <a:rPr lang="nb-NO" sz="1200" b="0" i="0" u="none" strike="noStrike" dirty="0" err="1">
                          <a:solidFill>
                            <a:srgbClr val="000000"/>
                          </a:solidFill>
                          <a:effectLst/>
                          <a:latin typeface="+mn-lt"/>
                        </a:rPr>
                        <a:t>Slovenija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bl>
          </a:graphicData>
        </a:graphic>
      </p:graphicFrame>
      <p:sp>
        <p:nvSpPr>
          <p:cNvPr id="2" name="Tijdelijke aanduiding voor dianummer 1">
            <a:extLst>
              <a:ext uri="{FF2B5EF4-FFF2-40B4-BE49-F238E27FC236}">
                <a16:creationId xmlns:a16="http://schemas.microsoft.com/office/drawing/2014/main" id="{3A0C67BE-4E71-460A-4DA0-16571AFDCC7B}"/>
              </a:ext>
            </a:extLst>
          </p:cNvPr>
          <p:cNvSpPr>
            <a:spLocks noGrp="1"/>
          </p:cNvSpPr>
          <p:nvPr>
            <p:ph type="sldNum" sz="quarter" idx="12"/>
          </p:nvPr>
        </p:nvSpPr>
        <p:spPr/>
        <p:txBody>
          <a:bodyPr/>
          <a:lstStyle/>
          <a:p>
            <a:pPr>
              <a:defRPr/>
            </a:pPr>
            <a:fld id="{6D349626-B2B1-49B4-A57E-0957402AA763}" type="slidenum">
              <a:rPr lang="nl-NL" smtClean="0"/>
              <a:pPr>
                <a:defRPr/>
              </a:pPr>
              <a:t>173</a:t>
            </a:fld>
            <a:endParaRPr lang="nl-NL"/>
          </a:p>
        </p:txBody>
      </p:sp>
    </p:spTree>
    <p:extLst>
      <p:ext uri="{BB962C8B-B14F-4D97-AF65-F5344CB8AC3E}">
        <p14:creationId xmlns:p14="http://schemas.microsoft.com/office/powerpoint/2010/main" val="7530069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1046-3BEE-7492-1944-FC0AD039ECF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F9D06F-C59C-BFD5-5078-8A265C9E3732}"/>
              </a:ext>
            </a:extLst>
          </p:cNvPr>
          <p:cNvPicPr>
            <a:picLocks noChangeAspect="1"/>
          </p:cNvPicPr>
          <p:nvPr/>
        </p:nvPicPr>
        <p:blipFill>
          <a:blip r:embed="rId2"/>
          <a:stretch>
            <a:fillRect/>
          </a:stretch>
        </p:blipFill>
        <p:spPr>
          <a:xfrm>
            <a:off x="1259632" y="836712"/>
            <a:ext cx="6624736" cy="5432732"/>
          </a:xfrm>
          <a:prstGeom prst="rect">
            <a:avLst/>
          </a:prstGeom>
        </p:spPr>
      </p:pic>
      <p:sp>
        <p:nvSpPr>
          <p:cNvPr id="15363" name="Rectangle 4">
            <a:extLst>
              <a:ext uri="{FF2B5EF4-FFF2-40B4-BE49-F238E27FC236}">
                <a16:creationId xmlns:a16="http://schemas.microsoft.com/office/drawing/2014/main" id="{0B02F934-936C-4020-F423-A074BB238B6C}"/>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Drenthe: </a:t>
            </a:r>
            <a:r>
              <a:rPr lang="nl-NL" sz="2400" dirty="0">
                <a:solidFill>
                  <a:schemeClr val="accent2"/>
                </a:solidFill>
              </a:rPr>
              <a:t>geavanceerde chemie</a:t>
            </a:r>
            <a:r>
              <a:rPr lang="nb-NO" sz="2400" b="0" i="0" u="none" strike="noStrike" kern="1200" dirty="0">
                <a:solidFill>
                  <a:schemeClr val="accent2"/>
                </a:solidFill>
                <a:effectLst/>
                <a:latin typeface="+mn-lt"/>
                <a:ea typeface="+mn-ea"/>
                <a:cs typeface="+mn-cs"/>
              </a:rPr>
              <a:t>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73DA0212-ECEF-8943-BECF-3C4482EF1DDB}"/>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https://www.paballand.com/asg/ez/maps/growth/regpat/drenthe-advanced-chemistry.html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379CBCB6-C102-ED60-7348-4E8D731B34F0}"/>
              </a:ext>
            </a:extLst>
          </p:cNvPr>
          <p:cNvSpPr>
            <a:spLocks noGrp="1"/>
          </p:cNvSpPr>
          <p:nvPr>
            <p:ph type="sldNum" sz="quarter" idx="12"/>
          </p:nvPr>
        </p:nvSpPr>
        <p:spPr/>
        <p:txBody>
          <a:bodyPr/>
          <a:lstStyle/>
          <a:p>
            <a:pPr>
              <a:defRPr/>
            </a:pPr>
            <a:fld id="{6D349626-B2B1-49B4-A57E-0957402AA763}" type="slidenum">
              <a:rPr lang="nl-NL" smtClean="0"/>
              <a:pPr>
                <a:defRPr/>
              </a:pPr>
              <a:t>174</a:t>
            </a:fld>
            <a:endParaRPr lang="nl-NL"/>
          </a:p>
        </p:txBody>
      </p:sp>
    </p:spTree>
    <p:extLst>
      <p:ext uri="{BB962C8B-B14F-4D97-AF65-F5344CB8AC3E}">
        <p14:creationId xmlns:p14="http://schemas.microsoft.com/office/powerpoint/2010/main" val="33595660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F860C-C4A7-416E-4465-3254A62E0D16}"/>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1FDE386E-2813-3FAB-6510-D0421CD790E5}"/>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Drenthe</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rPr>
              <a:t>geavanceerde chemie </a:t>
            </a:r>
            <a:r>
              <a:rPr lang="nl-NL" sz="2400" dirty="0">
                <a:solidFill>
                  <a:schemeClr val="tx1"/>
                </a:solidFill>
              </a:rPr>
              <a:t>(RD 43/13)</a:t>
            </a: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F61D57A-AE4F-3093-BBC6-E4DDE676AFD1}"/>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85A2B804-B65B-FCB4-1A04-377C98371A42}"/>
              </a:ext>
            </a:extLst>
          </p:cNvPr>
          <p:cNvGraphicFramePr>
            <a:graphicFrameLocks noGrp="1"/>
          </p:cNvGraphicFramePr>
          <p:nvPr>
            <p:extLst>
              <p:ext uri="{D42A27DB-BD31-4B8C-83A1-F6EECF244321}">
                <p14:modId xmlns:p14="http://schemas.microsoft.com/office/powerpoint/2010/main" val="3506697630"/>
              </p:ext>
            </p:extLst>
          </p:nvPr>
        </p:nvGraphicFramePr>
        <p:xfrm>
          <a:off x="53752" y="1190691"/>
          <a:ext cx="9036496" cy="4796181"/>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Cataluna</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Aquitaine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a:solidFill>
                            <a:srgbClr val="000000"/>
                          </a:solidFill>
                          <a:effectLst/>
                          <a:latin typeface="+mn-lt"/>
                        </a:rPr>
                        <a:t>Rhone-</a:t>
                      </a:r>
                      <a:r>
                        <a:rPr lang="nb-NO" sz="1200" b="0" i="0" u="none" strike="noStrike" dirty="0" err="1">
                          <a:solidFill>
                            <a:srgbClr val="000000"/>
                          </a:solidFill>
                          <a:effectLst/>
                          <a:latin typeface="+mn-lt"/>
                        </a:rPr>
                        <a:t>Alpes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Kujawsko</a:t>
                      </a:r>
                      <a:r>
                        <a:rPr lang="nb-NO" sz="1200" b="0" i="0" u="none" strike="noStrike" dirty="0">
                          <a:solidFill>
                            <a:srgbClr val="000000"/>
                          </a:solidFill>
                          <a:effectLst/>
                          <a:latin typeface="+mn-lt"/>
                        </a:rPr>
                        <a:t>-Pomorskie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Oberbayern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VÃ¤stsverige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Thuringen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70</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30E71E9D-50A8-3A4E-CB9A-14C31160CA36}"/>
              </a:ext>
            </a:extLst>
          </p:cNvPr>
          <p:cNvSpPr>
            <a:spLocks noGrp="1"/>
          </p:cNvSpPr>
          <p:nvPr>
            <p:ph type="sldNum" sz="quarter" idx="12"/>
          </p:nvPr>
        </p:nvSpPr>
        <p:spPr/>
        <p:txBody>
          <a:bodyPr/>
          <a:lstStyle/>
          <a:p>
            <a:pPr>
              <a:defRPr/>
            </a:pPr>
            <a:fld id="{6D349626-B2B1-49B4-A57E-0957402AA763}" type="slidenum">
              <a:rPr lang="nl-NL" smtClean="0"/>
              <a:pPr>
                <a:defRPr/>
              </a:pPr>
              <a:t>175</a:t>
            </a:fld>
            <a:endParaRPr lang="nl-NL"/>
          </a:p>
        </p:txBody>
      </p:sp>
    </p:spTree>
    <p:extLst>
      <p:ext uri="{BB962C8B-B14F-4D97-AF65-F5344CB8AC3E}">
        <p14:creationId xmlns:p14="http://schemas.microsoft.com/office/powerpoint/2010/main" val="5422130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2E9A5-EFE3-7C10-3653-1EEA4009DC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FE8E7FC-3105-6C26-CDA2-364ACC1BC94A}"/>
              </a:ext>
            </a:extLst>
          </p:cNvPr>
          <p:cNvPicPr>
            <a:picLocks noChangeAspect="1"/>
          </p:cNvPicPr>
          <p:nvPr/>
        </p:nvPicPr>
        <p:blipFill>
          <a:blip r:embed="rId2"/>
          <a:stretch>
            <a:fillRect/>
          </a:stretch>
        </p:blipFill>
        <p:spPr>
          <a:xfrm>
            <a:off x="1331640" y="836712"/>
            <a:ext cx="6264696" cy="5432732"/>
          </a:xfrm>
          <a:prstGeom prst="rect">
            <a:avLst/>
          </a:prstGeom>
        </p:spPr>
      </p:pic>
      <p:sp>
        <p:nvSpPr>
          <p:cNvPr id="15363" name="Rectangle 4">
            <a:extLst>
              <a:ext uri="{FF2B5EF4-FFF2-40B4-BE49-F238E27FC236}">
                <a16:creationId xmlns:a16="http://schemas.microsoft.com/office/drawing/2014/main" id="{982FE15C-1ED0-22A1-40EF-E2516C0554B3}"/>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en-US" sz="2400" dirty="0">
                <a:solidFill>
                  <a:schemeClr val="accent2"/>
                </a:solidFill>
              </a:rPr>
              <a:t>: wat</a:t>
            </a:r>
            <a:r>
              <a:rPr lang="nb-NO" sz="2400" b="0" i="0" u="none" strike="noStrike" kern="1200" dirty="0">
                <a:solidFill>
                  <a:schemeClr val="accent2"/>
                </a:solidFill>
                <a:effectLst/>
                <a:latin typeface="+mn-lt"/>
                <a:ea typeface="+mn-ea"/>
                <a:cs typeface="+mn-cs"/>
              </a:rPr>
              <a:t>erzuivering en behandeling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C7898601-C57E-C0DA-37F8-69C262B99732}"/>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https://www.paballand.com/asg/ez/maps/growth/regpat/overijssel-water-treatment.html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784C7B05-EAE7-45F1-31EB-BABC57095981}"/>
              </a:ext>
            </a:extLst>
          </p:cNvPr>
          <p:cNvSpPr>
            <a:spLocks noGrp="1"/>
          </p:cNvSpPr>
          <p:nvPr>
            <p:ph type="sldNum" sz="quarter" idx="12"/>
          </p:nvPr>
        </p:nvSpPr>
        <p:spPr/>
        <p:txBody>
          <a:bodyPr/>
          <a:lstStyle/>
          <a:p>
            <a:pPr>
              <a:defRPr/>
            </a:pPr>
            <a:fld id="{6D349626-B2B1-49B4-A57E-0957402AA763}" type="slidenum">
              <a:rPr lang="nl-NL" smtClean="0"/>
              <a:pPr>
                <a:defRPr/>
              </a:pPr>
              <a:t>176</a:t>
            </a:fld>
            <a:endParaRPr lang="nl-NL"/>
          </a:p>
        </p:txBody>
      </p:sp>
    </p:spTree>
    <p:extLst>
      <p:ext uri="{BB962C8B-B14F-4D97-AF65-F5344CB8AC3E}">
        <p14:creationId xmlns:p14="http://schemas.microsoft.com/office/powerpoint/2010/main" val="6672592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DF24-800B-A86A-5D60-D774A9D1CC96}"/>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FA050D91-D4C3-9108-8F0A-79ADAC451C09}"/>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en-US" sz="2400" dirty="0">
                <a:solidFill>
                  <a:schemeClr val="accent2"/>
                </a:solidFill>
              </a:rPr>
              <a:t>wat</a:t>
            </a:r>
            <a:r>
              <a:rPr lang="nb-NO" sz="2400" b="0" i="0" u="none" strike="noStrike" kern="1200" dirty="0" err="1">
                <a:solidFill>
                  <a:schemeClr val="accent2"/>
                </a:solidFill>
                <a:effectLst/>
                <a:latin typeface="+mn-lt"/>
                <a:ea typeface="+mn-ea"/>
                <a:cs typeface="+mn-cs"/>
              </a:rPr>
              <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r>
              <a:rPr lang="nl-NL" sz="2400" dirty="0">
                <a:solidFill>
                  <a:schemeClr val="accent2"/>
                </a:solidFill>
              </a:rPr>
              <a:t> </a:t>
            </a:r>
            <a:r>
              <a:rPr lang="nl-NL" sz="2400" dirty="0">
                <a:solidFill>
                  <a:schemeClr val="tx1"/>
                </a:solidFill>
              </a:rPr>
              <a:t>(RD 68/57)</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C651E11-36FE-8AC7-CE77-E1AC1ACC7A87}"/>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4C49A778-BF7A-9BCF-BB94-AADD66160DEB}"/>
              </a:ext>
            </a:extLst>
          </p:cNvPr>
          <p:cNvGraphicFramePr>
            <a:graphicFrameLocks noGrp="1"/>
          </p:cNvGraphicFramePr>
          <p:nvPr>
            <p:extLst>
              <p:ext uri="{D42A27DB-BD31-4B8C-83A1-F6EECF244321}">
                <p14:modId xmlns:p14="http://schemas.microsoft.com/office/powerpoint/2010/main" val="3146523972"/>
              </p:ext>
            </p:extLst>
          </p:nvPr>
        </p:nvGraphicFramePr>
        <p:xfrm>
          <a:off x="53752" y="1190691"/>
          <a:ext cx="9036496" cy="477060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err="1">
                          <a:solidFill>
                            <a:srgbClr val="000000"/>
                          </a:solidFill>
                          <a:effectLst/>
                          <a:latin typeface="+mn-lt"/>
                        </a:rPr>
                        <a:t>EtelÃ</a:t>
                      </a:r>
                      <a:r>
                        <a:rPr lang="nb-NO" sz="1100" b="0" i="0" u="none" strike="noStrike" dirty="0">
                          <a:solidFill>
                            <a:srgbClr val="000000"/>
                          </a:solidFill>
                          <a:effectLst/>
                          <a:latin typeface="+mn-lt"/>
                        </a:rPr>
                        <a:t>¤-Suomi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1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100" b="0" i="0" u="none" strike="noStrike" dirty="0">
                          <a:solidFill>
                            <a:srgbClr val="000000"/>
                          </a:solidFill>
                          <a:effectLst/>
                          <a:latin typeface="+mn-lt"/>
                        </a:rPr>
                        <a:t>Norra </a:t>
                      </a:r>
                      <a:r>
                        <a:rPr lang="nb-NO" sz="1100" b="0" i="0" u="none" strike="noStrike" dirty="0" err="1">
                          <a:solidFill>
                            <a:srgbClr val="000000"/>
                          </a:solidFill>
                          <a:effectLst/>
                          <a:latin typeface="+mn-lt"/>
                        </a:rPr>
                        <a:t>Mellansverige</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fi-FI" sz="1100" b="0" i="0" u="none" strike="noStrike" dirty="0">
                          <a:solidFill>
                            <a:srgbClr val="000000"/>
                          </a:solidFill>
                          <a:effectLst/>
                          <a:latin typeface="+mn-lt"/>
                        </a:rPr>
                        <a:t>Pohjois- ja ItÃ¤-Suomi</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Zurich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1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Puglia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38</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100" b="0" i="0" u="none" strike="noStrike" dirty="0">
                          <a:solidFill>
                            <a:srgbClr val="000000"/>
                          </a:solidFill>
                          <a:effectLst/>
                          <a:latin typeface="+mn-lt"/>
                        </a:rPr>
                        <a:t>Oslo og Akershus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37</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100" b="0" i="0" u="none" strike="noStrike" dirty="0" err="1">
                          <a:solidFill>
                            <a:srgbClr val="000000"/>
                          </a:solidFill>
                          <a:effectLst/>
                          <a:latin typeface="+mn-lt"/>
                        </a:rPr>
                        <a:t>Vlaams</a:t>
                      </a:r>
                      <a:r>
                        <a:rPr lang="nb-NO" sz="11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Ãstra</a:t>
                      </a:r>
                      <a:r>
                        <a:rPr lang="nb-NO" sz="1100" b="0" i="0" u="none" strike="noStrike" dirty="0">
                          <a:solidFill>
                            <a:srgbClr val="000000"/>
                          </a:solidFill>
                          <a:effectLst/>
                          <a:latin typeface="+mn-lt"/>
                        </a:rPr>
                        <a:t> </a:t>
                      </a:r>
                      <a:r>
                        <a:rPr lang="nb-NO" sz="1100" b="0" i="0" u="none" strike="noStrike" dirty="0" err="1">
                          <a:solidFill>
                            <a:srgbClr val="000000"/>
                          </a:solidFill>
                          <a:effectLst/>
                          <a:latin typeface="+mn-lt"/>
                        </a:rPr>
                        <a:t>Mellansverige</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37</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Centro</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36</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Niederösterreich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33</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Oost-Vlaanderen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34</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Niederösterreich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33</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Praha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31</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77644E5D-3CC1-3D10-4052-4E028484F410}"/>
              </a:ext>
            </a:extLst>
          </p:cNvPr>
          <p:cNvSpPr>
            <a:spLocks noGrp="1"/>
          </p:cNvSpPr>
          <p:nvPr>
            <p:ph type="sldNum" sz="quarter" idx="12"/>
          </p:nvPr>
        </p:nvSpPr>
        <p:spPr/>
        <p:txBody>
          <a:bodyPr/>
          <a:lstStyle/>
          <a:p>
            <a:pPr>
              <a:defRPr/>
            </a:pPr>
            <a:fld id="{6D349626-B2B1-49B4-A57E-0957402AA763}" type="slidenum">
              <a:rPr lang="nl-NL" smtClean="0"/>
              <a:pPr>
                <a:defRPr/>
              </a:pPr>
              <a:t>177</a:t>
            </a:fld>
            <a:endParaRPr lang="nl-NL"/>
          </a:p>
        </p:txBody>
      </p:sp>
    </p:spTree>
    <p:extLst>
      <p:ext uri="{BB962C8B-B14F-4D97-AF65-F5344CB8AC3E}">
        <p14:creationId xmlns:p14="http://schemas.microsoft.com/office/powerpoint/2010/main" val="33778277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61AC2-D2FF-57A9-973E-7231673DFFA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8A82E0F6-F9C4-E4F6-7B43-ECEBC988277A}"/>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en-US" sz="2400" dirty="0">
                <a:solidFill>
                  <a:schemeClr val="accent2"/>
                </a:solidFill>
              </a:rPr>
              <a:t>: </a:t>
            </a:r>
            <a:r>
              <a:rPr lang="en-US" sz="2400" dirty="0" err="1">
                <a:solidFill>
                  <a:schemeClr val="accent2"/>
                </a:solidFill>
              </a:rPr>
              <a:t>duurzam</a:t>
            </a:r>
            <a:r>
              <a:rPr lang="nb-NO" sz="2400" b="0" i="0" u="none" strike="noStrike" kern="1200" dirty="0">
                <a:solidFill>
                  <a:schemeClr val="accent2"/>
                </a:solidFill>
                <a:effectLst/>
                <a:latin typeface="+mn-lt"/>
                <a:ea typeface="+mn-ea"/>
                <a:cs typeface="+mn-cs"/>
              </a:rPr>
              <a:t>e materialen </a:t>
            </a: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AB70D723-76E6-D21F-3CAB-31D554189249}"/>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2"/>
              </a:rPr>
              <a:t>https://www.paballand.com/asg/ez/maps/growth/regpat/overijssel-sustainable-materials.html</a:t>
            </a:r>
            <a:endParaRPr lang="nb-NO" sz="1400" b="0" i="0" u="none" strike="noStrike" dirty="0">
              <a:solidFill>
                <a:srgbClr val="000000"/>
              </a:solidFill>
              <a:effectLst/>
              <a:latin typeface="+mn-lt"/>
            </a:endParaRPr>
          </a:p>
        </p:txBody>
      </p:sp>
      <p:pic>
        <p:nvPicPr>
          <p:cNvPr id="4" name="Picture 3">
            <a:extLst>
              <a:ext uri="{FF2B5EF4-FFF2-40B4-BE49-F238E27FC236}">
                <a16:creationId xmlns:a16="http://schemas.microsoft.com/office/drawing/2014/main" id="{5E190380-C4DF-AE85-23D6-342AE399B2A8}"/>
              </a:ext>
            </a:extLst>
          </p:cNvPr>
          <p:cNvPicPr>
            <a:picLocks noChangeAspect="1"/>
          </p:cNvPicPr>
          <p:nvPr/>
        </p:nvPicPr>
        <p:blipFill>
          <a:blip r:embed="rId3"/>
          <a:stretch>
            <a:fillRect/>
          </a:stretch>
        </p:blipFill>
        <p:spPr>
          <a:xfrm>
            <a:off x="1187624" y="764704"/>
            <a:ext cx="6696744" cy="5504740"/>
          </a:xfrm>
          <a:prstGeom prst="rect">
            <a:avLst/>
          </a:prstGeom>
        </p:spPr>
      </p:pic>
      <p:sp>
        <p:nvSpPr>
          <p:cNvPr id="2" name="Tijdelijke aanduiding voor dianummer 1">
            <a:extLst>
              <a:ext uri="{FF2B5EF4-FFF2-40B4-BE49-F238E27FC236}">
                <a16:creationId xmlns:a16="http://schemas.microsoft.com/office/drawing/2014/main" id="{EA927785-A4E6-F29E-1DE8-D19CD2C5BE91}"/>
              </a:ext>
            </a:extLst>
          </p:cNvPr>
          <p:cNvSpPr>
            <a:spLocks noGrp="1"/>
          </p:cNvSpPr>
          <p:nvPr>
            <p:ph type="sldNum" sz="quarter" idx="12"/>
          </p:nvPr>
        </p:nvSpPr>
        <p:spPr/>
        <p:txBody>
          <a:bodyPr/>
          <a:lstStyle/>
          <a:p>
            <a:pPr>
              <a:defRPr/>
            </a:pPr>
            <a:fld id="{6D349626-B2B1-49B4-A57E-0957402AA763}" type="slidenum">
              <a:rPr lang="nl-NL" smtClean="0"/>
              <a:pPr>
                <a:defRPr/>
              </a:pPr>
              <a:t>178</a:t>
            </a:fld>
            <a:endParaRPr lang="nl-NL"/>
          </a:p>
        </p:txBody>
      </p:sp>
    </p:spTree>
    <p:extLst>
      <p:ext uri="{BB962C8B-B14F-4D97-AF65-F5344CB8AC3E}">
        <p14:creationId xmlns:p14="http://schemas.microsoft.com/office/powerpoint/2010/main" val="29961771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84C2-5FCD-7819-923E-216977E8135A}"/>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3E95D85-EC36-36B8-D69E-A706E1F52B2A}"/>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en-US" sz="2400" dirty="0" err="1">
                <a:solidFill>
                  <a:schemeClr val="accent2"/>
                </a:solidFill>
              </a:rPr>
              <a:t>duurzam</a:t>
            </a:r>
            <a:r>
              <a:rPr lang="nb-NO" sz="2400" b="0" i="0" u="none" strike="noStrike" kern="1200" dirty="0">
                <a:solidFill>
                  <a:schemeClr val="accent2"/>
                </a:solidFill>
                <a:effectLst/>
                <a:latin typeface="+mn-lt"/>
                <a:ea typeface="+mn-ea"/>
                <a:cs typeface="+mn-cs"/>
              </a:rPr>
              <a:t>e </a:t>
            </a:r>
            <a:r>
              <a:rPr lang="nb-NO" sz="2400" b="0" i="0" u="none" strike="noStrike" kern="1200" dirty="0" err="1">
                <a:solidFill>
                  <a:schemeClr val="accent2"/>
                </a:solidFill>
                <a:effectLst/>
                <a:latin typeface="+mn-lt"/>
                <a:ea typeface="+mn-ea"/>
                <a:cs typeface="+mn-cs"/>
              </a:rPr>
              <a:t>materialen</a:t>
            </a:r>
            <a:r>
              <a:rPr lang="nl-NL" sz="2400" dirty="0">
                <a:solidFill>
                  <a:schemeClr val="accent2"/>
                </a:solidFill>
              </a:rPr>
              <a:t> </a:t>
            </a:r>
            <a:r>
              <a:rPr lang="nl-NL" sz="2400" dirty="0">
                <a:solidFill>
                  <a:schemeClr val="tx1"/>
                </a:solidFill>
              </a:rPr>
              <a:t>(RD 52/68)</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82DEDD84-5348-6D6C-4BB7-63124BCF53C8}"/>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B975F6BA-8514-E87B-F010-5E222516616C}"/>
              </a:ext>
            </a:extLst>
          </p:cNvPr>
          <p:cNvGraphicFramePr>
            <a:graphicFrameLocks noGrp="1"/>
          </p:cNvGraphicFramePr>
          <p:nvPr>
            <p:extLst>
              <p:ext uri="{D42A27DB-BD31-4B8C-83A1-F6EECF244321}">
                <p14:modId xmlns:p14="http://schemas.microsoft.com/office/powerpoint/2010/main" val="3911256858"/>
              </p:ext>
            </p:extLst>
          </p:nvPr>
        </p:nvGraphicFramePr>
        <p:xfrm>
          <a:off x="53752" y="1190691"/>
          <a:ext cx="9036496" cy="4972650"/>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Koln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err="1">
                          <a:solidFill>
                            <a:srgbClr val="000000"/>
                          </a:solidFill>
                          <a:effectLst/>
                          <a:latin typeface="+mn-lt"/>
                        </a:rPr>
                        <a:t>Vstsverige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Rheinhessen</a:t>
                      </a:r>
                      <a:r>
                        <a:rPr lang="nb-NO" sz="12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err="1">
                          <a:solidFill>
                            <a:srgbClr val="000000"/>
                          </a:solidFill>
                          <a:effectLst/>
                          <a:latin typeface="+mn-lt"/>
                        </a:rPr>
                        <a:t>Dusseldorf</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200" b="0" i="0" u="none" strike="noStrike" dirty="0">
                          <a:solidFill>
                            <a:srgbClr val="000000"/>
                          </a:solidFill>
                          <a:effectLst/>
                          <a:latin typeface="+mn-lt"/>
                        </a:rPr>
                        <a:t>Munster</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200" b="0" i="0" u="none" strike="noStrike" dirty="0">
                          <a:solidFill>
                            <a:srgbClr val="000000"/>
                          </a:solidFill>
                          <a:effectLst/>
                          <a:latin typeface="+mn-lt"/>
                        </a:rPr>
                        <a:t>Oberösterreich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Dusseldorf</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nb-NO" sz="1200" b="0" i="0" u="none" strike="noStrike" dirty="0">
                          <a:solidFill>
                            <a:srgbClr val="000000"/>
                          </a:solidFill>
                          <a:effectLst/>
                          <a:latin typeface="+mn-lt"/>
                        </a:rPr>
                        <a:t>West-</a:t>
                      </a:r>
                      <a:r>
                        <a:rPr lang="nb-NO" sz="1200" b="0" i="0" u="none" strike="noStrike" dirty="0" err="1">
                          <a:solidFill>
                            <a:srgbClr val="000000"/>
                          </a:solidFill>
                          <a:effectLst/>
                          <a:latin typeface="+mn-lt"/>
                        </a:rPr>
                        <a: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sv-SE" sz="1200" b="0" i="0" u="none" strike="noStrike" dirty="0">
                          <a:solidFill>
                            <a:srgbClr val="000000"/>
                          </a:solidFill>
                          <a:effectLst/>
                          <a:latin typeface="+mn-lt"/>
                        </a:rPr>
                        <a:t>SmÃ¥land med Ã¶arna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Toscana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a:t>
                      </a:r>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82250121-8AA6-7E3F-919C-5C5847820782}"/>
              </a:ext>
            </a:extLst>
          </p:cNvPr>
          <p:cNvSpPr>
            <a:spLocks noGrp="1"/>
          </p:cNvSpPr>
          <p:nvPr>
            <p:ph type="sldNum" sz="quarter" idx="12"/>
          </p:nvPr>
        </p:nvSpPr>
        <p:spPr/>
        <p:txBody>
          <a:bodyPr/>
          <a:lstStyle/>
          <a:p>
            <a:pPr>
              <a:defRPr/>
            </a:pPr>
            <a:fld id="{6D349626-B2B1-49B4-A57E-0957402AA763}" type="slidenum">
              <a:rPr lang="nl-NL" smtClean="0"/>
              <a:pPr>
                <a:defRPr/>
              </a:pPr>
              <a:t>179</a:t>
            </a:fld>
            <a:endParaRPr lang="nl-NL"/>
          </a:p>
        </p:txBody>
      </p:sp>
    </p:spTree>
    <p:extLst>
      <p:ext uri="{BB962C8B-B14F-4D97-AF65-F5344CB8AC3E}">
        <p14:creationId xmlns:p14="http://schemas.microsoft.com/office/powerpoint/2010/main" val="324654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284684" y="455777"/>
            <a:ext cx="8856984" cy="432594"/>
          </a:xfrm>
        </p:spPr>
        <p:txBody>
          <a:bodyPr>
            <a:normAutofit fontScale="90000"/>
          </a:bodyPr>
          <a:lstStyle/>
          <a:p>
            <a:r>
              <a:rPr lang="en-US" sz="2400" b="1" noProof="1"/>
              <a:t>  31 groeimarkten </a:t>
            </a:r>
            <a:br>
              <a:rPr lang="en-US" sz="2400" dirty="0">
                <a:solidFill>
                  <a:srgbClr val="000000"/>
                </a:solidFill>
                <a:latin typeface="Verdana" panose="020B0604030504040204" pitchFamily="34" charset="0"/>
                <a:cs typeface="Times New Roman" pitchFamily="18" charset="0"/>
              </a:rPr>
            </a:br>
            <a:endParaRPr lang="en-US" sz="2400" b="1" noProof="1"/>
          </a:p>
        </p:txBody>
      </p:sp>
      <p:pic>
        <p:nvPicPr>
          <p:cNvPr id="3" name="Afbeelding 1" descr="Afbeelding met tekst, schermopname, Lettertype, nummer&#10;&#10;Door AI gegenereerde inhoud is mogelijk onjuist.">
            <a:extLst>
              <a:ext uri="{FF2B5EF4-FFF2-40B4-BE49-F238E27FC236}">
                <a16:creationId xmlns:a16="http://schemas.microsoft.com/office/drawing/2014/main" id="{69C7E66E-487A-8415-FD72-ED1293D081B4}"/>
              </a:ext>
            </a:extLst>
          </p:cNvPr>
          <p:cNvPicPr>
            <a:picLocks noChangeAspect="1"/>
          </p:cNvPicPr>
          <p:nvPr/>
        </p:nvPicPr>
        <p:blipFill rotWithShape="1">
          <a:blip r:embed="rId2"/>
          <a:srcRect b="3139"/>
          <a:stretch/>
        </p:blipFill>
        <p:spPr bwMode="auto">
          <a:xfrm>
            <a:off x="611560" y="672074"/>
            <a:ext cx="7704856" cy="4464497"/>
          </a:xfrm>
          <a:prstGeom prst="rect">
            <a:avLst/>
          </a:prstGeom>
          <a:ln>
            <a:noFill/>
          </a:ln>
          <a:extLst>
            <a:ext uri="{53640926-AAD7-44D8-BBD7-CCE9431645EC}">
              <a14:shadowObscured xmlns:a14="http://schemas.microsoft.com/office/drawing/2010/main"/>
            </a:ext>
          </a:extLst>
        </p:spPr>
      </p:pic>
      <p:pic>
        <p:nvPicPr>
          <p:cNvPr id="4" name="Afbeelding 1" descr="Afbeelding met tekst, schermopname, Lettertype, nummer&#10;&#10;Door AI gegenereerde inhoud is mogelijk onjuist.">
            <a:extLst>
              <a:ext uri="{FF2B5EF4-FFF2-40B4-BE49-F238E27FC236}">
                <a16:creationId xmlns:a16="http://schemas.microsoft.com/office/drawing/2014/main" id="{7287F5BE-011E-69D2-3B61-F9C0EE9279F8}"/>
              </a:ext>
            </a:extLst>
          </p:cNvPr>
          <p:cNvPicPr>
            <a:picLocks noChangeAspect="1"/>
          </p:cNvPicPr>
          <p:nvPr/>
        </p:nvPicPr>
        <p:blipFill rotWithShape="1">
          <a:blip r:embed="rId3"/>
          <a:srcRect l="551" t="4297"/>
          <a:stretch/>
        </p:blipFill>
        <p:spPr bwMode="auto">
          <a:xfrm>
            <a:off x="611560" y="5139979"/>
            <a:ext cx="7632848" cy="1727919"/>
          </a:xfrm>
          <a:prstGeom prst="rect">
            <a:avLst/>
          </a:prstGeom>
          <a:ln>
            <a:noFill/>
          </a:ln>
          <a:extLst>
            <a:ext uri="{53640926-AAD7-44D8-BBD7-CCE9431645EC}">
              <a14:shadowObscured xmlns:a14="http://schemas.microsoft.com/office/drawing/2010/main"/>
            </a:ext>
          </a:extLst>
        </p:spPr>
      </p:pic>
      <p:sp>
        <p:nvSpPr>
          <p:cNvPr id="2" name="Tijdelijke aanduiding voor dianummer 1">
            <a:extLst>
              <a:ext uri="{FF2B5EF4-FFF2-40B4-BE49-F238E27FC236}">
                <a16:creationId xmlns:a16="http://schemas.microsoft.com/office/drawing/2014/main" id="{77397F49-AF19-845C-1DCA-D0E8A43A4CBC}"/>
              </a:ext>
            </a:extLst>
          </p:cNvPr>
          <p:cNvSpPr>
            <a:spLocks noGrp="1"/>
          </p:cNvSpPr>
          <p:nvPr>
            <p:ph type="sldNum" sz="quarter" idx="12"/>
          </p:nvPr>
        </p:nvSpPr>
        <p:spPr/>
        <p:txBody>
          <a:bodyPr/>
          <a:lstStyle/>
          <a:p>
            <a:pPr>
              <a:defRPr/>
            </a:pPr>
            <a:fld id="{6D349626-B2B1-49B4-A57E-0957402AA763}" type="slidenum">
              <a:rPr lang="nl-NL" smtClean="0"/>
              <a:pPr>
                <a:defRPr/>
              </a:pPr>
              <a:t>18</a:t>
            </a:fld>
            <a:endParaRPr lang="nl-NL"/>
          </a:p>
        </p:txBody>
      </p:sp>
    </p:spTree>
    <p:extLst>
      <p:ext uri="{BB962C8B-B14F-4D97-AF65-F5344CB8AC3E}">
        <p14:creationId xmlns:p14="http://schemas.microsoft.com/office/powerpoint/2010/main" val="9296960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3AF0-47AA-9669-6CED-26B47631840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BA62014-19E3-FB8B-FC95-2473BD0038ED}"/>
              </a:ext>
            </a:extLst>
          </p:cNvPr>
          <p:cNvPicPr>
            <a:picLocks noChangeAspect="1"/>
          </p:cNvPicPr>
          <p:nvPr/>
        </p:nvPicPr>
        <p:blipFill>
          <a:blip r:embed="rId2"/>
          <a:stretch>
            <a:fillRect/>
          </a:stretch>
        </p:blipFill>
        <p:spPr>
          <a:xfrm>
            <a:off x="1043608" y="908720"/>
            <a:ext cx="6624737" cy="5360724"/>
          </a:xfrm>
          <a:prstGeom prst="rect">
            <a:avLst/>
          </a:prstGeom>
        </p:spPr>
      </p:pic>
      <p:sp>
        <p:nvSpPr>
          <p:cNvPr id="15363" name="Rectangle 4">
            <a:extLst>
              <a:ext uri="{FF2B5EF4-FFF2-40B4-BE49-F238E27FC236}">
                <a16:creationId xmlns:a16="http://schemas.microsoft.com/office/drawing/2014/main" id="{910449A0-CE15-7639-FA8B-91D593E9FF92}"/>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en-US" sz="2400" dirty="0">
                <a:solidFill>
                  <a:schemeClr val="accent2"/>
                </a:solidFill>
              </a:rPr>
              <a:t>: </a:t>
            </a:r>
            <a:r>
              <a:rPr lang="en-US" sz="2400" dirty="0" err="1">
                <a:solidFill>
                  <a:schemeClr val="accent2"/>
                </a:solidFill>
              </a:rPr>
              <a:t>zonnepanelen</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B380C7EA-7344-5532-10C3-6314F39FA990}"/>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https://www.paballand.com/asg/ez/maps/growth/regpat/overijssel-solar-panels.html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1FAE3F8D-60CB-EDB7-D5CE-31138241118B}"/>
              </a:ext>
            </a:extLst>
          </p:cNvPr>
          <p:cNvSpPr>
            <a:spLocks noGrp="1"/>
          </p:cNvSpPr>
          <p:nvPr>
            <p:ph type="sldNum" sz="quarter" idx="12"/>
          </p:nvPr>
        </p:nvSpPr>
        <p:spPr/>
        <p:txBody>
          <a:bodyPr/>
          <a:lstStyle/>
          <a:p>
            <a:pPr>
              <a:defRPr/>
            </a:pPr>
            <a:fld id="{6D349626-B2B1-49B4-A57E-0957402AA763}" type="slidenum">
              <a:rPr lang="nl-NL" smtClean="0"/>
              <a:pPr>
                <a:defRPr/>
              </a:pPr>
              <a:t>180</a:t>
            </a:fld>
            <a:endParaRPr lang="nl-NL"/>
          </a:p>
        </p:txBody>
      </p:sp>
    </p:spTree>
    <p:extLst>
      <p:ext uri="{BB962C8B-B14F-4D97-AF65-F5344CB8AC3E}">
        <p14:creationId xmlns:p14="http://schemas.microsoft.com/office/powerpoint/2010/main" val="28568872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3B946-6671-4340-613C-2D0F38268C4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79E35B4-B87D-121D-A5AF-B4533112AEEC}"/>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l-NL" sz="2400" dirty="0">
                <a:solidFill>
                  <a:schemeClr val="accent2"/>
                </a:solidFill>
                <a:effectLst/>
                <a:latin typeface="Verdana" panose="020B0604030504040204" pitchFamily="34" charset="0"/>
                <a:ea typeface="Verdana" panose="020B0604030504040204" pitchFamily="34" charset="0"/>
              </a:rPr>
              <a:t>z</a:t>
            </a:r>
            <a:r>
              <a:rPr lang="nl-NL" sz="2400" dirty="0">
                <a:solidFill>
                  <a:schemeClr val="accent2"/>
                </a:solidFill>
              </a:rPr>
              <a:t>onnepanelen </a:t>
            </a:r>
            <a:r>
              <a:rPr lang="nl-NL" sz="2400" dirty="0">
                <a:solidFill>
                  <a:schemeClr val="tx1"/>
                </a:solidFill>
              </a:rPr>
              <a:t>(RD 46/93)</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C97C2F64-2842-55E4-51D4-9B53A422635B}"/>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F5AD5D03-B30F-A822-2A03-45879923FBA6}"/>
              </a:ext>
            </a:extLst>
          </p:cNvPr>
          <p:cNvGraphicFramePr>
            <a:graphicFrameLocks noGrp="1"/>
          </p:cNvGraphicFramePr>
          <p:nvPr>
            <p:extLst>
              <p:ext uri="{D42A27DB-BD31-4B8C-83A1-F6EECF244321}">
                <p14:modId xmlns:p14="http://schemas.microsoft.com/office/powerpoint/2010/main" val="1879085575"/>
              </p:ext>
            </p:extLst>
          </p:nvPr>
        </p:nvGraphicFramePr>
        <p:xfrm>
          <a:off x="53752" y="1190691"/>
          <a:ext cx="9036496" cy="5039656"/>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it-IT" sz="1200" b="0" i="0" u="none" strike="noStrike" dirty="0">
                          <a:solidFill>
                            <a:srgbClr val="000000"/>
                          </a:solidFill>
                          <a:effectLst/>
                          <a:latin typeface="+mn-lt"/>
                        </a:rPr>
                        <a:t>Bolzano/Bozen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Bremen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Karlsruhe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Weser-</a:t>
                      </a:r>
                      <a:r>
                        <a:rPr lang="nb-NO" sz="1200" b="0" i="0" u="none" strike="noStrike" dirty="0" err="1">
                          <a:solidFill>
                            <a:srgbClr val="000000"/>
                          </a:solidFill>
                          <a:effectLst/>
                          <a:latin typeface="+mn-lt"/>
                        </a:rPr>
                        <a:t>Ems</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Lisboa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2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South Western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Steiermark</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Provence-</a:t>
                      </a:r>
                      <a:r>
                        <a:rPr lang="nb-NO" sz="1200" b="0" i="0" u="none" strike="noStrike" dirty="0" err="1">
                          <a:solidFill>
                            <a:srgbClr val="000000"/>
                          </a:solidFill>
                          <a:effectLst/>
                          <a:latin typeface="+mn-lt"/>
                        </a:rPr>
                        <a:t>Alpes</a:t>
                      </a:r>
                      <a:r>
                        <a:rPr lang="nb-NO" sz="1200" b="0" i="0" u="none" strike="noStrike" dirty="0">
                          <a:solidFill>
                            <a:srgbClr val="000000"/>
                          </a:solidFill>
                          <a:effectLst/>
                          <a:latin typeface="+mn-lt"/>
                        </a:rPr>
                        <a:t>-</a:t>
                      </a:r>
                      <a:r>
                        <a:rPr lang="nb-NO" sz="1200" b="0" i="0" u="none" strike="noStrike" dirty="0" err="1">
                          <a:solidFill>
                            <a:srgbClr val="000000"/>
                          </a:solidFill>
                          <a:effectLst/>
                          <a:latin typeface="+mn-lt"/>
                        </a:rPr>
                        <a:t>CÃ´te</a:t>
                      </a:r>
                      <a:r>
                        <a:rPr lang="nb-NO" sz="1200" b="0" i="0" u="none" strike="noStrike" dirty="0">
                          <a:solidFill>
                            <a:srgbClr val="000000"/>
                          </a:solidFill>
                          <a:effectLst/>
                          <a:latin typeface="+mn-lt"/>
                        </a:rPr>
                        <a:t> </a:t>
                      </a:r>
                      <a:r>
                        <a:rPr lang="nb-NO" sz="1200" b="0" i="0" u="none" strike="noStrike" dirty="0" err="1">
                          <a:solidFill>
                            <a:srgbClr val="000000"/>
                          </a:solidFill>
                          <a:effectLst/>
                          <a:latin typeface="+mn-lt"/>
                        </a:rPr>
                        <a:t>d'Azur</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6</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BF4BEB51-C319-85F8-4DAE-4EF4747714CB}"/>
              </a:ext>
            </a:extLst>
          </p:cNvPr>
          <p:cNvSpPr>
            <a:spLocks noGrp="1"/>
          </p:cNvSpPr>
          <p:nvPr>
            <p:ph type="sldNum" sz="quarter" idx="12"/>
          </p:nvPr>
        </p:nvSpPr>
        <p:spPr/>
        <p:txBody>
          <a:bodyPr/>
          <a:lstStyle/>
          <a:p>
            <a:pPr>
              <a:defRPr/>
            </a:pPr>
            <a:fld id="{6D349626-B2B1-49B4-A57E-0957402AA763}" type="slidenum">
              <a:rPr lang="nl-NL" smtClean="0"/>
              <a:pPr>
                <a:defRPr/>
              </a:pPr>
              <a:t>181</a:t>
            </a:fld>
            <a:endParaRPr lang="nl-NL"/>
          </a:p>
        </p:txBody>
      </p:sp>
    </p:spTree>
    <p:extLst>
      <p:ext uri="{BB962C8B-B14F-4D97-AF65-F5344CB8AC3E}">
        <p14:creationId xmlns:p14="http://schemas.microsoft.com/office/powerpoint/2010/main" val="6805965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8072-CC68-5CD2-5EBC-23971E183E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873DFE-6248-E299-D47A-DA016F77063F}"/>
              </a:ext>
            </a:extLst>
          </p:cNvPr>
          <p:cNvPicPr>
            <a:picLocks noChangeAspect="1"/>
          </p:cNvPicPr>
          <p:nvPr/>
        </p:nvPicPr>
        <p:blipFill>
          <a:blip r:embed="rId2"/>
          <a:stretch>
            <a:fillRect/>
          </a:stretch>
        </p:blipFill>
        <p:spPr>
          <a:xfrm>
            <a:off x="1475655" y="836712"/>
            <a:ext cx="6336705" cy="5432732"/>
          </a:xfrm>
          <a:prstGeom prst="rect">
            <a:avLst/>
          </a:prstGeom>
        </p:spPr>
      </p:pic>
      <p:sp>
        <p:nvSpPr>
          <p:cNvPr id="15363" name="Rectangle 4">
            <a:extLst>
              <a:ext uri="{FF2B5EF4-FFF2-40B4-BE49-F238E27FC236}">
                <a16:creationId xmlns:a16="http://schemas.microsoft.com/office/drawing/2014/main" id="{05E82B96-5E11-C35F-AA88-F2CE0F9659A8}"/>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en-US" sz="2400" dirty="0">
                <a:solidFill>
                  <a:schemeClr val="accent2"/>
                </a:solidFill>
              </a:rPr>
              <a:t>: </a:t>
            </a:r>
            <a:r>
              <a:rPr lang="en-US" sz="2400" dirty="0" err="1">
                <a:solidFill>
                  <a:schemeClr val="accent2"/>
                </a:solidFill>
              </a:rPr>
              <a:t>biobrandstoff</a:t>
            </a:r>
            <a:r>
              <a:rPr lang="nb-NO" sz="2400" b="0" i="0" u="none" strike="noStrike" kern="1200" dirty="0">
                <a:solidFill>
                  <a:schemeClr val="accent2"/>
                </a:solidFill>
                <a:effectLst/>
                <a:latin typeface="+mn-lt"/>
                <a:ea typeface="+mn-ea"/>
                <a:cs typeface="+mn-cs"/>
              </a:rPr>
              <a:t>en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8764FA60-26B5-6F30-62A1-D2753633370C}"/>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https://www.paballand.com/asg/ez/maps/growth/regpat/overijssel-biofuels.html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35E79700-677B-DCF4-37A9-AFEC72667110}"/>
              </a:ext>
            </a:extLst>
          </p:cNvPr>
          <p:cNvSpPr>
            <a:spLocks noGrp="1"/>
          </p:cNvSpPr>
          <p:nvPr>
            <p:ph type="sldNum" sz="quarter" idx="12"/>
          </p:nvPr>
        </p:nvSpPr>
        <p:spPr/>
        <p:txBody>
          <a:bodyPr/>
          <a:lstStyle/>
          <a:p>
            <a:pPr>
              <a:defRPr/>
            </a:pPr>
            <a:fld id="{6D349626-B2B1-49B4-A57E-0957402AA763}" type="slidenum">
              <a:rPr lang="nl-NL" smtClean="0"/>
              <a:pPr>
                <a:defRPr/>
              </a:pPr>
              <a:t>182</a:t>
            </a:fld>
            <a:endParaRPr lang="nl-NL"/>
          </a:p>
        </p:txBody>
      </p:sp>
    </p:spTree>
    <p:extLst>
      <p:ext uri="{BB962C8B-B14F-4D97-AF65-F5344CB8AC3E}">
        <p14:creationId xmlns:p14="http://schemas.microsoft.com/office/powerpoint/2010/main" val="8303996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78121-6959-BBE5-6E80-85FCDCDEC0BA}"/>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2E9CD82-9920-3873-E4D1-29D622592D5C}"/>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en-US" sz="2400" dirty="0" err="1">
                <a:solidFill>
                  <a:schemeClr val="accent2"/>
                </a:solidFill>
              </a:rPr>
              <a:t>biobrandstoff</a:t>
            </a:r>
            <a:r>
              <a:rPr lang="nb-NO" sz="2400" b="0" i="0" u="none" strike="noStrike" kern="1200" dirty="0">
                <a:solidFill>
                  <a:schemeClr val="accent2"/>
                </a:solidFill>
                <a:effectLst/>
                <a:latin typeface="+mn-lt"/>
                <a:ea typeface="+mn-ea"/>
                <a:cs typeface="+mn-cs"/>
              </a:rPr>
              <a:t>en</a:t>
            </a:r>
            <a:r>
              <a:rPr lang="nl-NL" sz="2400" dirty="0">
                <a:solidFill>
                  <a:schemeClr val="accent2"/>
                </a:solidFill>
              </a:rPr>
              <a:t> </a:t>
            </a:r>
            <a:r>
              <a:rPr lang="nl-NL" sz="2400" dirty="0">
                <a:solidFill>
                  <a:schemeClr val="tx1"/>
                </a:solidFill>
              </a:rPr>
              <a:t>(RD 39/61)</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8ADBAA05-B520-CF49-2471-4F8460BE5F2A}"/>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2B0E703E-FDAD-BB2A-0BCF-9FDC7D5AB749}"/>
              </a:ext>
            </a:extLst>
          </p:cNvPr>
          <p:cNvGraphicFramePr>
            <a:graphicFrameLocks noGrp="1"/>
          </p:cNvGraphicFramePr>
          <p:nvPr>
            <p:extLst>
              <p:ext uri="{D42A27DB-BD31-4B8C-83A1-F6EECF244321}">
                <p14:modId xmlns:p14="http://schemas.microsoft.com/office/powerpoint/2010/main" val="4254040956"/>
              </p:ext>
            </p:extLst>
          </p:nvPr>
        </p:nvGraphicFramePr>
        <p:xfrm>
          <a:off x="53752" y="1190691"/>
          <a:ext cx="9036496" cy="4796181"/>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3</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27</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Dolnoslaskie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Maopolskie</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Braunschweig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Bremen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Helsinki-Uusimaa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Kentriki</a:t>
                      </a:r>
                      <a:r>
                        <a:rPr lang="nb-NO" sz="1200" b="0" i="0" u="none" strike="noStrike" dirty="0">
                          <a:solidFill>
                            <a:srgbClr val="000000"/>
                          </a:solidFill>
                          <a:effectLst/>
                          <a:latin typeface="+mn-lt"/>
                        </a:rPr>
                        <a:t> Makedonia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Steiermark</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13</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Toscana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11</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4769EA7C-FF62-50DD-1773-BA980A74A2ED}"/>
              </a:ext>
            </a:extLst>
          </p:cNvPr>
          <p:cNvSpPr>
            <a:spLocks noGrp="1"/>
          </p:cNvSpPr>
          <p:nvPr>
            <p:ph type="sldNum" sz="quarter" idx="12"/>
          </p:nvPr>
        </p:nvSpPr>
        <p:spPr/>
        <p:txBody>
          <a:bodyPr/>
          <a:lstStyle/>
          <a:p>
            <a:pPr>
              <a:defRPr/>
            </a:pPr>
            <a:fld id="{6D349626-B2B1-49B4-A57E-0957402AA763}" type="slidenum">
              <a:rPr lang="nl-NL" smtClean="0"/>
              <a:pPr>
                <a:defRPr/>
              </a:pPr>
              <a:t>183</a:t>
            </a:fld>
            <a:endParaRPr lang="nl-NL"/>
          </a:p>
        </p:txBody>
      </p:sp>
    </p:spTree>
    <p:extLst>
      <p:ext uri="{BB962C8B-B14F-4D97-AF65-F5344CB8AC3E}">
        <p14:creationId xmlns:p14="http://schemas.microsoft.com/office/powerpoint/2010/main" val="33214188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D7726-5D73-9A83-FCB6-A4EA2AC6FE0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5ADEC8B-40D4-E29F-901C-1532865DA894}"/>
              </a:ext>
            </a:extLst>
          </p:cNvPr>
          <p:cNvPicPr>
            <a:picLocks noChangeAspect="1"/>
          </p:cNvPicPr>
          <p:nvPr/>
        </p:nvPicPr>
        <p:blipFill>
          <a:blip r:embed="rId2"/>
          <a:stretch>
            <a:fillRect/>
          </a:stretch>
        </p:blipFill>
        <p:spPr>
          <a:xfrm>
            <a:off x="1331641" y="836712"/>
            <a:ext cx="6336704" cy="5432732"/>
          </a:xfrm>
          <a:prstGeom prst="rect">
            <a:avLst/>
          </a:prstGeom>
        </p:spPr>
      </p:pic>
      <p:sp>
        <p:nvSpPr>
          <p:cNvPr id="15363" name="Rectangle 4">
            <a:extLst>
              <a:ext uri="{FF2B5EF4-FFF2-40B4-BE49-F238E27FC236}">
                <a16:creationId xmlns:a16="http://schemas.microsoft.com/office/drawing/2014/main" id="{7EC5643A-265D-8A37-0866-3BF652F64435}"/>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Gelderland</a:t>
            </a:r>
            <a:r>
              <a:rPr lang="en-US" sz="2400" dirty="0">
                <a:solidFill>
                  <a:schemeClr val="accent2"/>
                </a:solidFill>
              </a:rPr>
              <a:t>: </a:t>
            </a:r>
            <a:r>
              <a:rPr lang="nb-NO" sz="2400" b="0" i="0" u="none" strike="noStrike" kern="1200" dirty="0">
                <a:solidFill>
                  <a:schemeClr val="accent2"/>
                </a:solidFill>
                <a:effectLst/>
                <a:latin typeface="+mn-lt"/>
                <a:ea typeface="+mn-ea"/>
                <a:cs typeface="+mn-cs"/>
              </a:rPr>
              <a:t>alternatieve eiwitten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71739DDD-C170-6B2E-8CF2-53F3A294C82E}"/>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https://www.paballand.com/asg/ez/maps/growth/regpat/gelderland-alternative-proteins.html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FC304C17-A8B1-EE3C-2213-2DC9E156BBED}"/>
              </a:ext>
            </a:extLst>
          </p:cNvPr>
          <p:cNvSpPr>
            <a:spLocks noGrp="1"/>
          </p:cNvSpPr>
          <p:nvPr>
            <p:ph type="sldNum" sz="quarter" idx="12"/>
          </p:nvPr>
        </p:nvSpPr>
        <p:spPr/>
        <p:txBody>
          <a:bodyPr/>
          <a:lstStyle/>
          <a:p>
            <a:pPr>
              <a:defRPr/>
            </a:pPr>
            <a:fld id="{6D349626-B2B1-49B4-A57E-0957402AA763}" type="slidenum">
              <a:rPr lang="nl-NL" smtClean="0"/>
              <a:pPr>
                <a:defRPr/>
              </a:pPr>
              <a:t>184</a:t>
            </a:fld>
            <a:endParaRPr lang="nl-NL"/>
          </a:p>
        </p:txBody>
      </p:sp>
    </p:spTree>
    <p:extLst>
      <p:ext uri="{BB962C8B-B14F-4D97-AF65-F5344CB8AC3E}">
        <p14:creationId xmlns:p14="http://schemas.microsoft.com/office/powerpoint/2010/main" val="41153585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86238-C1AF-C5C7-0DA3-2F47DCE9E984}"/>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BFB95AFF-0718-A822-9B3F-43188F9F782C}"/>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Gelderland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b-NO" sz="2400" b="0" i="0" u="none" strike="noStrike" kern="1200" dirty="0" err="1">
                <a:solidFill>
                  <a:schemeClr val="accent2"/>
                </a:solidFill>
                <a:effectLst/>
                <a:latin typeface="+mn-lt"/>
                <a:ea typeface="+mn-ea"/>
                <a:cs typeface="+mn-cs"/>
              </a:rPr>
              <a:t>alternatieve</a:t>
            </a:r>
            <a:r>
              <a:rPr lang="nb-NO" sz="2400" b="0" i="0" u="none" strike="noStrike" kern="1200" dirty="0">
                <a:solidFill>
                  <a:schemeClr val="accent2"/>
                </a:solidFill>
                <a:effectLst/>
                <a:latin typeface="+mn-lt"/>
                <a:ea typeface="+mn-ea"/>
                <a:cs typeface="+mn-cs"/>
              </a:rPr>
              <a:t> </a:t>
            </a:r>
            <a:r>
              <a:rPr lang="nb-NO" sz="2400" b="0" i="0" u="none" strike="noStrike" kern="1200" dirty="0" err="1">
                <a:solidFill>
                  <a:schemeClr val="accent2"/>
                </a:solidFill>
                <a:effectLst/>
                <a:latin typeface="+mn-lt"/>
                <a:ea typeface="+mn-ea"/>
                <a:cs typeface="+mn-cs"/>
              </a:rPr>
              <a:t>eiwitten</a:t>
            </a:r>
            <a:r>
              <a:rPr lang="nb-NO" sz="2400" kern="1200" dirty="0">
                <a:solidFill>
                  <a:schemeClr val="accent2"/>
                </a:solidFill>
                <a:latin typeface="+mn-lt"/>
                <a:ea typeface="+mn-ea"/>
                <a:cs typeface="+mn-cs"/>
              </a:rPr>
              <a:t> </a:t>
            </a:r>
            <a:r>
              <a:rPr lang="nl-NL" sz="2400" dirty="0">
                <a:solidFill>
                  <a:schemeClr val="tx1"/>
                </a:solidFill>
              </a:rPr>
              <a:t>(RD 85/86)</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9A338A65-AF63-D5BC-66C9-66C0FD824CD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854D24B8-96E0-EB75-B0F9-3D1493CF4647}"/>
              </a:ext>
            </a:extLst>
          </p:cNvPr>
          <p:cNvGraphicFramePr>
            <a:graphicFrameLocks noGrp="1"/>
          </p:cNvGraphicFramePr>
          <p:nvPr>
            <p:extLst>
              <p:ext uri="{D42A27DB-BD31-4B8C-83A1-F6EECF244321}">
                <p14:modId xmlns:p14="http://schemas.microsoft.com/office/powerpoint/2010/main" val="1744735055"/>
              </p:ext>
            </p:extLst>
          </p:nvPr>
        </p:nvGraphicFramePr>
        <p:xfrm>
          <a:off x="53752" y="1190691"/>
          <a:ext cx="9036496" cy="4722399"/>
        </p:xfrm>
        <a:graphic>
          <a:graphicData uri="http://schemas.openxmlformats.org/drawingml/2006/table">
            <a:tbl>
              <a:tblPr firstRow="1" firstCol="1" bandRow="1"/>
              <a:tblGrid>
                <a:gridCol w="1421904">
                  <a:extLst>
                    <a:ext uri="{9D8B030D-6E8A-4147-A177-3AD203B41FA5}">
                      <a16:colId xmlns:a16="http://schemas.microsoft.com/office/drawing/2014/main" val="3479588183"/>
                    </a:ext>
                  </a:extLst>
                </a:gridCol>
                <a:gridCol w="1440160">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100" b="0" i="0" u="none" strike="noStrike" dirty="0">
                          <a:solidFill>
                            <a:srgbClr val="000000"/>
                          </a:solidFill>
                          <a:effectLst/>
                          <a:latin typeface="+mn-lt"/>
                        </a:rPr>
                        <a:t>Pays de la Loire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fr-FR" sz="11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Southern and </a:t>
                      </a:r>
                      <a:r>
                        <a:rPr lang="nb-NO" sz="1100" b="0" i="0" u="none" strike="noStrike" dirty="0" err="1">
                          <a:solidFill>
                            <a:srgbClr val="000000"/>
                          </a:solidFill>
                          <a:effectLst/>
                          <a:latin typeface="+mn-lt"/>
                        </a:rPr>
                        <a:t>Eastern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Schleswig-Holstein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100" b="0" i="0" u="none" strike="noStrike" dirty="0">
                          <a:solidFill>
                            <a:srgbClr val="000000"/>
                          </a:solidFill>
                          <a:effectLst/>
                          <a:latin typeface="+mn-lt"/>
                        </a:rPr>
                        <a:t>Antwerpen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fr-FR" sz="1100" b="0" i="0" u="none" strike="noStrike" dirty="0">
                          <a:solidFill>
                            <a:srgbClr val="000000"/>
                          </a:solidFill>
                          <a:effectLst/>
                          <a:latin typeface="+mn-lt"/>
                        </a:rPr>
                        <a:t>Région Lémanique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nb-NO" sz="1100" b="0" i="0" u="none" strike="noStrike" dirty="0" err="1">
                          <a:solidFill>
                            <a:srgbClr val="000000"/>
                          </a:solidFill>
                          <a:effectLst/>
                          <a:latin typeface="+mn-lt"/>
                        </a:rPr>
                        <a:t>Oost-Vlaanderen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Braunschweig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nb-NO" sz="1100" b="0" i="0" u="none" strike="noStrike" dirty="0">
                          <a:solidFill>
                            <a:srgbClr val="000000"/>
                          </a:solidFill>
                          <a:effectLst/>
                          <a:latin typeface="+mn-lt"/>
                        </a:rPr>
                        <a:t>Rhone-</a:t>
                      </a:r>
                      <a:r>
                        <a:rPr lang="nb-NO" sz="1100" b="0" i="0" u="none" strike="noStrike" dirty="0" err="1">
                          <a:solidFill>
                            <a:srgbClr val="000000"/>
                          </a:solidFill>
                          <a:effectLst/>
                          <a:latin typeface="+mn-lt"/>
                        </a:rPr>
                        <a:t>Alpes</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r>
                        <a:rPr lang="nl-NL" sz="11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C436867A-B507-3785-D574-E276CEE7FDE0}"/>
              </a:ext>
            </a:extLst>
          </p:cNvPr>
          <p:cNvSpPr>
            <a:spLocks noGrp="1"/>
          </p:cNvSpPr>
          <p:nvPr>
            <p:ph type="sldNum" sz="quarter" idx="12"/>
          </p:nvPr>
        </p:nvSpPr>
        <p:spPr/>
        <p:txBody>
          <a:bodyPr/>
          <a:lstStyle/>
          <a:p>
            <a:pPr>
              <a:defRPr/>
            </a:pPr>
            <a:fld id="{6D349626-B2B1-49B4-A57E-0957402AA763}" type="slidenum">
              <a:rPr lang="nl-NL" smtClean="0"/>
              <a:pPr>
                <a:defRPr/>
              </a:pPr>
              <a:t>185</a:t>
            </a:fld>
            <a:endParaRPr lang="nl-NL"/>
          </a:p>
        </p:txBody>
      </p:sp>
    </p:spTree>
    <p:extLst>
      <p:ext uri="{BB962C8B-B14F-4D97-AF65-F5344CB8AC3E}">
        <p14:creationId xmlns:p14="http://schemas.microsoft.com/office/powerpoint/2010/main" val="3515912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567EB-16FB-F6F4-2B31-1AA69D8424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6E7FA27-7AF1-2B4A-29B9-A8BF04ECDBBF}"/>
              </a:ext>
            </a:extLst>
          </p:cNvPr>
          <p:cNvPicPr>
            <a:picLocks noChangeAspect="1"/>
          </p:cNvPicPr>
          <p:nvPr/>
        </p:nvPicPr>
        <p:blipFill>
          <a:blip r:embed="rId2"/>
          <a:stretch>
            <a:fillRect/>
          </a:stretch>
        </p:blipFill>
        <p:spPr>
          <a:xfrm>
            <a:off x="1403648" y="836712"/>
            <a:ext cx="6552728" cy="5432732"/>
          </a:xfrm>
          <a:prstGeom prst="rect">
            <a:avLst/>
          </a:prstGeom>
        </p:spPr>
      </p:pic>
      <p:sp>
        <p:nvSpPr>
          <p:cNvPr id="15363" name="Rectangle 4">
            <a:extLst>
              <a:ext uri="{FF2B5EF4-FFF2-40B4-BE49-F238E27FC236}">
                <a16:creationId xmlns:a16="http://schemas.microsoft.com/office/drawing/2014/main" id="{D620DBBE-98B6-DD58-47AC-1747711EE4BB}"/>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Gelderland</a:t>
            </a:r>
            <a:r>
              <a:rPr lang="en-US" sz="2400" dirty="0">
                <a:solidFill>
                  <a:schemeClr val="accent2"/>
                </a:solidFill>
              </a:rPr>
              <a:t>: </a:t>
            </a:r>
            <a:r>
              <a:rPr lang="en-US" sz="2400" dirty="0" err="1">
                <a:solidFill>
                  <a:schemeClr val="accent2"/>
                </a:solidFill>
              </a:rPr>
              <a:t>zaadv</a:t>
            </a:r>
            <a:r>
              <a:rPr lang="nb-NO" sz="2400" b="0" i="0" u="none" strike="noStrike" kern="1200" dirty="0">
                <a:solidFill>
                  <a:schemeClr val="accent2"/>
                </a:solidFill>
                <a:effectLst/>
                <a:latin typeface="+mn-lt"/>
                <a:ea typeface="+mn-ea"/>
                <a:cs typeface="+mn-cs"/>
              </a:rPr>
              <a:t>eredeling  </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56150E68-6A84-07F9-2B92-0882B37D4EB3}"/>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https://www.paballand.com/asg/ez/maps/growth/regpat/gelderland-agricultural-breeding.html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78117E1C-F2F4-E6AD-E769-D462069A7DC6}"/>
              </a:ext>
            </a:extLst>
          </p:cNvPr>
          <p:cNvSpPr>
            <a:spLocks noGrp="1"/>
          </p:cNvSpPr>
          <p:nvPr>
            <p:ph type="sldNum" sz="quarter" idx="12"/>
          </p:nvPr>
        </p:nvSpPr>
        <p:spPr/>
        <p:txBody>
          <a:bodyPr/>
          <a:lstStyle/>
          <a:p>
            <a:pPr>
              <a:defRPr/>
            </a:pPr>
            <a:fld id="{6D349626-B2B1-49B4-A57E-0957402AA763}" type="slidenum">
              <a:rPr lang="nl-NL" smtClean="0"/>
              <a:pPr>
                <a:defRPr/>
              </a:pPr>
              <a:t>186</a:t>
            </a:fld>
            <a:endParaRPr lang="nl-NL"/>
          </a:p>
        </p:txBody>
      </p:sp>
    </p:spTree>
    <p:extLst>
      <p:ext uri="{BB962C8B-B14F-4D97-AF65-F5344CB8AC3E}">
        <p14:creationId xmlns:p14="http://schemas.microsoft.com/office/powerpoint/2010/main" val="23502466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CAEEE-9B98-6F9A-C9B3-A2257A13578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7DE1ABE5-1BF8-F603-1799-5142142DE3E1}"/>
              </a:ext>
            </a:extLst>
          </p:cNvPr>
          <p:cNvSpPr>
            <a:spLocks noGrp="1" noChangeArrowheads="1"/>
          </p:cNvSpPr>
          <p:nvPr>
            <p:ph type="title"/>
          </p:nvPr>
        </p:nvSpPr>
        <p:spPr>
          <a:xfrm>
            <a:off x="431032" y="148478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a:t>
            </a:r>
            <a:r>
              <a:rPr lang="nl-NL" sz="2400" dirty="0">
                <a:solidFill>
                  <a:schemeClr val="accent2"/>
                </a:solidFill>
                <a:latin typeface="Verdana" panose="020B0604030504040204" pitchFamily="34" charset="0"/>
                <a:ea typeface="Verdana" panose="020B0604030504040204" pitchFamily="34" charset="0"/>
              </a:rPr>
              <a:t>eld</a:t>
            </a:r>
            <a:r>
              <a:rPr lang="nl-NL" sz="2400" dirty="0">
                <a:solidFill>
                  <a:schemeClr val="accent2"/>
                </a:solidFill>
                <a:effectLst/>
                <a:latin typeface="Verdana" panose="020B0604030504040204" pitchFamily="34" charset="0"/>
                <a:ea typeface="Verdana" panose="020B0604030504040204" pitchFamily="34" charset="0"/>
              </a:rPr>
              <a:t>erland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b-NO" sz="2400" b="0" i="0" u="none" strike="noStrike" kern="1200" dirty="0" err="1">
                <a:solidFill>
                  <a:schemeClr val="accent2"/>
                </a:solidFill>
                <a:effectLst/>
                <a:latin typeface="+mn-lt"/>
                <a:ea typeface="+mn-ea"/>
                <a:cs typeface="+mn-cs"/>
              </a:rPr>
              <a:t>zaadveredeling</a:t>
            </a:r>
            <a:r>
              <a:rPr lang="nb-NO" sz="2400" b="0" i="0" u="none" strike="noStrike" kern="1200" dirty="0">
                <a:solidFill>
                  <a:schemeClr val="accent2"/>
                </a:solidFill>
                <a:effectLst/>
                <a:latin typeface="+mn-lt"/>
                <a:ea typeface="+mn-ea"/>
                <a:cs typeface="+mn-cs"/>
              </a:rPr>
              <a:t> </a:t>
            </a:r>
            <a:r>
              <a:rPr lang="nl-NL" sz="2400" dirty="0">
                <a:solidFill>
                  <a:schemeClr val="accent2"/>
                </a:solidFill>
              </a:rPr>
              <a:t> </a:t>
            </a:r>
            <a:r>
              <a:rPr lang="nl-NL" sz="2400" dirty="0">
                <a:solidFill>
                  <a:schemeClr val="tx1"/>
                </a:solidFill>
              </a:rPr>
              <a:t>(RD 81/95)</a:t>
            </a: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C52D7EC-F4EB-5887-E088-0F1EA2E96BA8}"/>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51FF4941-28DE-96A3-38CF-7D6EDE806116}"/>
              </a:ext>
            </a:extLst>
          </p:cNvPr>
          <p:cNvGraphicFramePr>
            <a:graphicFrameLocks noGrp="1"/>
          </p:cNvGraphicFramePr>
          <p:nvPr>
            <p:extLst>
              <p:ext uri="{D42A27DB-BD31-4B8C-83A1-F6EECF244321}">
                <p14:modId xmlns:p14="http://schemas.microsoft.com/office/powerpoint/2010/main" val="2207644927"/>
              </p:ext>
            </p:extLst>
          </p:nvPr>
        </p:nvGraphicFramePr>
        <p:xfrm>
          <a:off x="53752" y="1190691"/>
          <a:ext cx="9036496" cy="493240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407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en-US" sz="1100" b="0" i="0" u="none" strike="noStrike" dirty="0">
                          <a:solidFill>
                            <a:srgbClr val="000000"/>
                          </a:solidFill>
                          <a:effectLst/>
                          <a:latin typeface="+mn-lt"/>
                        </a:rPr>
                        <a:t>Surrey, East and West Sussex</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100" b="0" i="0" u="none" strike="noStrike" dirty="0">
                          <a:solidFill>
                            <a:srgbClr val="000000"/>
                          </a:solidFill>
                          <a:effectLst/>
                          <a:latin typeface="+mn-lt"/>
                        </a:rPr>
                        <a:t>Vestlandet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Oberbayern</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Eastern</a:t>
                      </a:r>
                      <a:r>
                        <a:rPr lang="nb-NO" sz="1100" b="0" i="0" u="none" strike="noStrike" dirty="0">
                          <a:solidFill>
                            <a:srgbClr val="000000"/>
                          </a:solidFill>
                          <a:effectLst/>
                          <a:latin typeface="+mn-lt"/>
                        </a:rPr>
                        <a:t> Scotland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Braunschweig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mn-lt"/>
                        </a:rPr>
                        <a:t>Berkshire, Bucking &amp; Oxfordshire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Cataluna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6D0451EA-3127-976D-F576-DC86728DB961}"/>
              </a:ext>
            </a:extLst>
          </p:cNvPr>
          <p:cNvSpPr>
            <a:spLocks noGrp="1"/>
          </p:cNvSpPr>
          <p:nvPr>
            <p:ph type="sldNum" sz="quarter" idx="12"/>
          </p:nvPr>
        </p:nvSpPr>
        <p:spPr/>
        <p:txBody>
          <a:bodyPr/>
          <a:lstStyle/>
          <a:p>
            <a:pPr>
              <a:defRPr/>
            </a:pPr>
            <a:fld id="{6D349626-B2B1-49B4-A57E-0957402AA763}" type="slidenum">
              <a:rPr lang="nl-NL" smtClean="0"/>
              <a:pPr>
                <a:defRPr/>
              </a:pPr>
              <a:t>187</a:t>
            </a:fld>
            <a:endParaRPr lang="nl-NL"/>
          </a:p>
        </p:txBody>
      </p:sp>
    </p:spTree>
    <p:extLst>
      <p:ext uri="{BB962C8B-B14F-4D97-AF65-F5344CB8AC3E}">
        <p14:creationId xmlns:p14="http://schemas.microsoft.com/office/powerpoint/2010/main" val="38108980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CA820-516F-0CE7-4BF2-A1A92469490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966F20-857B-F74B-2A8B-5E9568DED8A9}"/>
              </a:ext>
            </a:extLst>
          </p:cNvPr>
          <p:cNvPicPr>
            <a:picLocks noChangeAspect="1"/>
          </p:cNvPicPr>
          <p:nvPr/>
        </p:nvPicPr>
        <p:blipFill>
          <a:blip r:embed="rId2"/>
          <a:stretch>
            <a:fillRect/>
          </a:stretch>
        </p:blipFill>
        <p:spPr>
          <a:xfrm>
            <a:off x="1475656" y="908720"/>
            <a:ext cx="6480720" cy="5360724"/>
          </a:xfrm>
          <a:prstGeom prst="rect">
            <a:avLst/>
          </a:prstGeom>
        </p:spPr>
      </p:pic>
      <p:sp>
        <p:nvSpPr>
          <p:cNvPr id="15363" name="Rectangle 4">
            <a:extLst>
              <a:ext uri="{FF2B5EF4-FFF2-40B4-BE49-F238E27FC236}">
                <a16:creationId xmlns:a16="http://schemas.microsoft.com/office/drawing/2014/main" id="{52E02D77-B9FC-A438-3020-85454D3A290B}"/>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Gelderland</a:t>
            </a:r>
            <a:r>
              <a:rPr lang="en-US" sz="2400" dirty="0">
                <a:solidFill>
                  <a:schemeClr val="accent2"/>
                </a:solidFill>
              </a:rPr>
              <a:t>: </a:t>
            </a:r>
            <a:r>
              <a:rPr lang="en-US" sz="2400" dirty="0" err="1">
                <a:solidFill>
                  <a:schemeClr val="accent2"/>
                </a:solidFill>
              </a:rPr>
              <a:t>doelgerichte</a:t>
            </a:r>
            <a:r>
              <a:rPr lang="en-US" sz="2400" dirty="0">
                <a:solidFill>
                  <a:schemeClr val="accent2"/>
                </a:solidFill>
              </a:rPr>
              <a:t> </a:t>
            </a:r>
            <a:r>
              <a:rPr lang="en-US" sz="2400" dirty="0" err="1">
                <a:solidFill>
                  <a:schemeClr val="accent2"/>
                </a:solidFill>
              </a:rPr>
              <a:t>voeding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37F9D76F-3BD0-8DFA-F1A5-AFF20D727CA4}"/>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https://www.paballand.com/asg/ez/maps/growth/regpat/gelderland-targeted-nutrition.html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5E3E7804-16CE-3409-89AE-0B9BDA2B9230}"/>
              </a:ext>
            </a:extLst>
          </p:cNvPr>
          <p:cNvSpPr>
            <a:spLocks noGrp="1"/>
          </p:cNvSpPr>
          <p:nvPr>
            <p:ph type="sldNum" sz="quarter" idx="12"/>
          </p:nvPr>
        </p:nvSpPr>
        <p:spPr/>
        <p:txBody>
          <a:bodyPr/>
          <a:lstStyle/>
          <a:p>
            <a:pPr>
              <a:defRPr/>
            </a:pPr>
            <a:fld id="{6D349626-B2B1-49B4-A57E-0957402AA763}" type="slidenum">
              <a:rPr lang="nl-NL" smtClean="0"/>
              <a:pPr>
                <a:defRPr/>
              </a:pPr>
              <a:t>188</a:t>
            </a:fld>
            <a:endParaRPr lang="nl-NL"/>
          </a:p>
        </p:txBody>
      </p:sp>
    </p:spTree>
    <p:extLst>
      <p:ext uri="{BB962C8B-B14F-4D97-AF65-F5344CB8AC3E}">
        <p14:creationId xmlns:p14="http://schemas.microsoft.com/office/powerpoint/2010/main" val="869632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A3302-9DC8-DBF4-1ACE-49BFAE6341D4}"/>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0B7865A9-1F0D-2272-D562-578EC7EC042A}"/>
              </a:ext>
            </a:extLst>
          </p:cNvPr>
          <p:cNvSpPr>
            <a:spLocks noGrp="1" noChangeArrowheads="1"/>
          </p:cNvSpPr>
          <p:nvPr>
            <p:ph type="title"/>
          </p:nvPr>
        </p:nvSpPr>
        <p:spPr>
          <a:xfrm>
            <a:off x="431032" y="1700808"/>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a:t>
            </a:r>
            <a:r>
              <a:rPr lang="nl-NL" sz="2400" dirty="0">
                <a:solidFill>
                  <a:schemeClr val="accent2"/>
                </a:solidFill>
                <a:latin typeface="Verdana" panose="020B0604030504040204" pitchFamily="34" charset="0"/>
                <a:ea typeface="Verdana" panose="020B0604030504040204" pitchFamily="34" charset="0"/>
              </a:rPr>
              <a:t>eld</a:t>
            </a:r>
            <a:r>
              <a:rPr lang="nl-NL" sz="2400" dirty="0">
                <a:solidFill>
                  <a:schemeClr val="accent2"/>
                </a:solidFill>
                <a:effectLst/>
                <a:latin typeface="Verdana" panose="020B0604030504040204" pitchFamily="34" charset="0"/>
                <a:ea typeface="Verdana" panose="020B0604030504040204" pitchFamily="34" charset="0"/>
              </a:rPr>
              <a:t>erland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b-NO" sz="2400" b="0" i="0" u="none" strike="noStrike" kern="1200" dirty="0" err="1">
                <a:solidFill>
                  <a:schemeClr val="accent2"/>
                </a:solidFill>
                <a:effectLst/>
                <a:latin typeface="+mn-lt"/>
                <a:ea typeface="+mn-ea"/>
                <a:cs typeface="+mn-cs"/>
              </a:rPr>
              <a:t>doelgerichte</a:t>
            </a:r>
            <a:r>
              <a:rPr lang="nb-NO" sz="2400" b="0" i="0" u="none" strike="noStrike" kern="1200" dirty="0">
                <a:solidFill>
                  <a:schemeClr val="accent2"/>
                </a:solidFill>
                <a:effectLst/>
                <a:latin typeface="+mn-lt"/>
                <a:ea typeface="+mn-ea"/>
                <a:cs typeface="+mn-cs"/>
              </a:rPr>
              <a:t> </a:t>
            </a:r>
            <a:r>
              <a:rPr lang="nb-NO" sz="2400" b="0" i="0" u="none" strike="noStrike" kern="1200" dirty="0" err="1">
                <a:solidFill>
                  <a:schemeClr val="accent2"/>
                </a:solidFill>
                <a:effectLst/>
                <a:latin typeface="+mn-lt"/>
                <a:ea typeface="+mn-ea"/>
                <a:cs typeface="+mn-cs"/>
              </a:rPr>
              <a:t>voeding</a:t>
            </a:r>
            <a:r>
              <a:rPr lang="nl-NL" sz="2400" dirty="0">
                <a:solidFill>
                  <a:schemeClr val="accent2"/>
                </a:solidFill>
              </a:rPr>
              <a:t> </a:t>
            </a:r>
            <a:r>
              <a:rPr lang="nl-NL" sz="2400" dirty="0">
                <a:solidFill>
                  <a:schemeClr val="tx1"/>
                </a:solidFill>
              </a:rPr>
              <a:t>(RD 66/83)</a:t>
            </a: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B62D36A9-CB1F-235B-FF80-AC0F5AB545D8}"/>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63E28BC1-2920-E533-3F2A-B1BAC2514FD7}"/>
              </a:ext>
            </a:extLst>
          </p:cNvPr>
          <p:cNvGraphicFramePr>
            <a:graphicFrameLocks noGrp="1"/>
          </p:cNvGraphicFramePr>
          <p:nvPr>
            <p:extLst>
              <p:ext uri="{D42A27DB-BD31-4B8C-83A1-F6EECF244321}">
                <p14:modId xmlns:p14="http://schemas.microsoft.com/office/powerpoint/2010/main" val="3025823438"/>
              </p:ext>
            </p:extLst>
          </p:nvPr>
        </p:nvGraphicFramePr>
        <p:xfrm>
          <a:off x="53752" y="1190691"/>
          <a:ext cx="9036496" cy="4770605"/>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technologisch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280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1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154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146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en-US" sz="1100" b="0" i="0" u="none" strike="noStrike" dirty="0">
                          <a:solidFill>
                            <a:srgbClr val="000000"/>
                          </a:solidFill>
                          <a:effectLst/>
                          <a:latin typeface="+mn-lt"/>
                        </a:rPr>
                        <a:t>Surrey, East and West Sussex</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a:solidFill>
                            <a:srgbClr val="000000"/>
                          </a:solidFill>
                          <a:effectLst/>
                          <a:latin typeface="+mn-lt"/>
                        </a:rPr>
                        <a:t>Groningen (NL11)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Inner</a:t>
                      </a:r>
                      <a:r>
                        <a:rPr lang="nb-NO" sz="11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100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Lazio</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100" b="0" i="0" u="none" strike="noStrike" dirty="0">
                          <a:solidFill>
                            <a:srgbClr val="000000"/>
                          </a:solidFill>
                          <a:effectLst/>
                          <a:latin typeface="+mn-lt"/>
                        </a:rPr>
                        <a:t>Brussels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Madrid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53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Overijssel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53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AED5C816-12C4-4312-F565-6A056E7BB554}"/>
              </a:ext>
            </a:extLst>
          </p:cNvPr>
          <p:cNvSpPr>
            <a:spLocks noGrp="1"/>
          </p:cNvSpPr>
          <p:nvPr>
            <p:ph type="sldNum" sz="quarter" idx="12"/>
          </p:nvPr>
        </p:nvSpPr>
        <p:spPr/>
        <p:txBody>
          <a:bodyPr/>
          <a:lstStyle/>
          <a:p>
            <a:pPr>
              <a:defRPr/>
            </a:pPr>
            <a:fld id="{6D349626-B2B1-49B4-A57E-0957402AA763}" type="slidenum">
              <a:rPr lang="nl-NL" smtClean="0"/>
              <a:pPr>
                <a:defRPr/>
              </a:pPr>
              <a:t>189</a:t>
            </a:fld>
            <a:endParaRPr lang="nl-NL"/>
          </a:p>
        </p:txBody>
      </p:sp>
    </p:spTree>
    <p:extLst>
      <p:ext uri="{BB962C8B-B14F-4D97-AF65-F5344CB8AC3E}">
        <p14:creationId xmlns:p14="http://schemas.microsoft.com/office/powerpoint/2010/main" val="20613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body" sz="quarter" idx="14"/>
          </p:nvPr>
        </p:nvSpPr>
        <p:spPr>
          <a:xfrm>
            <a:off x="457200" y="386328"/>
            <a:ext cx="8241231" cy="872631"/>
          </a:xfrm>
        </p:spPr>
        <p:txBody>
          <a:bodyPr anchor="b">
            <a:normAutofit/>
          </a:bodyPr>
          <a:lstStyle/>
          <a:p>
            <a:r>
              <a:rPr lang="en-US" b="1" noProof="1"/>
              <a:t>data-bronnen </a:t>
            </a:r>
          </a:p>
        </p:txBody>
      </p:sp>
      <p:graphicFrame>
        <p:nvGraphicFramePr>
          <p:cNvPr id="63495" name="Rectangle 5">
            <a:extLst>
              <a:ext uri="{FF2B5EF4-FFF2-40B4-BE49-F238E27FC236}">
                <a16:creationId xmlns:a16="http://schemas.microsoft.com/office/drawing/2014/main" id="{AD8B93D7-7835-DAE9-4DED-B3EFCE9317FA}"/>
              </a:ext>
            </a:extLst>
          </p:cNvPr>
          <p:cNvGraphicFramePr>
            <a:graphicFrameLocks noGrp="1"/>
          </p:cNvGraphicFramePr>
          <p:nvPr>
            <p:ph sz="quarter" idx="23"/>
            <p:extLst>
              <p:ext uri="{D42A27DB-BD31-4B8C-83A1-F6EECF244321}">
                <p14:modId xmlns:p14="http://schemas.microsoft.com/office/powerpoint/2010/main" val="1242463750"/>
              </p:ext>
            </p:extLst>
          </p:nvPr>
        </p:nvGraphicFramePr>
        <p:xfrm>
          <a:off x="827097" y="1636937"/>
          <a:ext cx="7606952" cy="399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6BB44E39-5A88-C7B5-31A6-DEABB2C01226}"/>
              </a:ext>
            </a:extLst>
          </p:cNvPr>
          <p:cNvSpPr>
            <a:spLocks noGrp="1"/>
          </p:cNvSpPr>
          <p:nvPr>
            <p:ph type="sldNum" sz="quarter" idx="4"/>
          </p:nvPr>
        </p:nvSpPr>
        <p:spPr/>
        <p:txBody>
          <a:bodyPr/>
          <a:lstStyle/>
          <a:p>
            <a:pPr>
              <a:defRPr/>
            </a:pPr>
            <a:fld id="{6D349626-B2B1-49B4-A57E-0957402AA763}" type="slidenum">
              <a:rPr lang="nl-NL" smtClean="0"/>
              <a:pPr>
                <a:defRPr/>
              </a:pPr>
              <a:t>19</a:t>
            </a:fld>
            <a:endParaRPr lang="nl-NL"/>
          </a:p>
        </p:txBody>
      </p:sp>
    </p:spTree>
    <p:extLst>
      <p:ext uri="{BB962C8B-B14F-4D97-AF65-F5344CB8AC3E}">
        <p14:creationId xmlns:p14="http://schemas.microsoft.com/office/powerpoint/2010/main" val="38108775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EF74-83C3-3C90-87CF-C017D72B10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36151C9-70BB-028B-F5C4-059C83A38927}"/>
              </a:ext>
            </a:extLst>
          </p:cNvPr>
          <p:cNvPicPr>
            <a:picLocks noChangeAspect="1"/>
          </p:cNvPicPr>
          <p:nvPr/>
        </p:nvPicPr>
        <p:blipFill>
          <a:blip r:embed="rId2"/>
          <a:stretch>
            <a:fillRect/>
          </a:stretch>
        </p:blipFill>
        <p:spPr>
          <a:xfrm>
            <a:off x="1115616" y="836712"/>
            <a:ext cx="6840760" cy="5432732"/>
          </a:xfrm>
          <a:prstGeom prst="rect">
            <a:avLst/>
          </a:prstGeom>
        </p:spPr>
      </p:pic>
      <p:sp>
        <p:nvSpPr>
          <p:cNvPr id="15363" name="Rectangle 4">
            <a:extLst>
              <a:ext uri="{FF2B5EF4-FFF2-40B4-BE49-F238E27FC236}">
                <a16:creationId xmlns:a16="http://schemas.microsoft.com/office/drawing/2014/main" id="{B15DC0AD-0250-4F04-543B-353457C29BBF}"/>
              </a:ext>
            </a:extLst>
          </p:cNvPr>
          <p:cNvSpPr>
            <a:spLocks noGrp="1" noChangeArrowheads="1"/>
          </p:cNvSpPr>
          <p:nvPr>
            <p:ph type="title"/>
          </p:nvPr>
        </p:nvSpPr>
        <p:spPr>
          <a:xfrm>
            <a:off x="755576" y="692696"/>
            <a:ext cx="8050461" cy="1115350"/>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nl-NL" sz="2400" dirty="0">
                <a:solidFill>
                  <a:schemeClr val="accent2"/>
                </a:solidFill>
                <a:effectLst/>
                <a:latin typeface="Verdana" panose="020B0604030504040204" pitchFamily="34" charset="0"/>
                <a:ea typeface="Verdana" panose="020B0604030504040204" pitchFamily="34" charset="0"/>
              </a:rPr>
              <a:t>Gelderland</a:t>
            </a:r>
            <a:r>
              <a:rPr lang="en-US" sz="2400" dirty="0">
                <a:solidFill>
                  <a:schemeClr val="accent2"/>
                </a:solidFill>
              </a:rPr>
              <a:t>: wat</a:t>
            </a:r>
            <a:r>
              <a:rPr lang="nb-NO" sz="2400" b="0" i="0" u="none" strike="noStrike" kern="1200" dirty="0">
                <a:solidFill>
                  <a:schemeClr val="accent2"/>
                </a:solidFill>
                <a:effectLst/>
                <a:latin typeface="+mn-lt"/>
                <a:ea typeface="+mn-ea"/>
                <a:cs typeface="+mn-cs"/>
              </a:rPr>
              <a:t>erzuivering en behandeling</a:t>
            </a:r>
            <a:br>
              <a:rPr lang="nb-NO" sz="2400" kern="1200" dirty="0">
                <a:solidFill>
                  <a:schemeClr val="accent2"/>
                </a:solidFill>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3" name="TextBox 2">
            <a:extLst>
              <a:ext uri="{FF2B5EF4-FFF2-40B4-BE49-F238E27FC236}">
                <a16:creationId xmlns:a16="http://schemas.microsoft.com/office/drawing/2014/main" id="{1E57248C-64DC-B326-925C-2D5CEB7E31ED}"/>
              </a:ext>
            </a:extLst>
          </p:cNvPr>
          <p:cNvSpPr txBox="1"/>
          <p:nvPr/>
        </p:nvSpPr>
        <p:spPr>
          <a:xfrm>
            <a:off x="1115616" y="6269444"/>
            <a:ext cx="7920880" cy="307777"/>
          </a:xfrm>
          <a:prstGeom prst="rect">
            <a:avLst/>
          </a:prstGeom>
          <a:noFill/>
        </p:spPr>
        <p:txBody>
          <a:bodyPr wrap="square">
            <a:spAutoFit/>
          </a:bodyPr>
          <a:lstStyle/>
          <a:p>
            <a:r>
              <a:rPr lang="nb-NO" sz="1400" b="0" i="0" u="none" strike="noStrike" dirty="0">
                <a:solidFill>
                  <a:srgbClr val="000000"/>
                </a:solidFill>
                <a:effectLst/>
                <a:latin typeface="+mn-lt"/>
                <a:hlinkClick r:id="rId3"/>
              </a:rPr>
              <a:t>https://www.paballand.com/asg/ez/maps/growth/regpat/gelderland-water-treatment.html</a:t>
            </a:r>
            <a:endParaRPr lang="nb-NO" sz="1400" b="0" i="0" u="none" strike="noStrike" dirty="0">
              <a:solidFill>
                <a:srgbClr val="000000"/>
              </a:solidFill>
              <a:effectLst/>
              <a:latin typeface="+mn-lt"/>
            </a:endParaRPr>
          </a:p>
        </p:txBody>
      </p:sp>
      <p:sp>
        <p:nvSpPr>
          <p:cNvPr id="2" name="Tijdelijke aanduiding voor dianummer 1">
            <a:extLst>
              <a:ext uri="{FF2B5EF4-FFF2-40B4-BE49-F238E27FC236}">
                <a16:creationId xmlns:a16="http://schemas.microsoft.com/office/drawing/2014/main" id="{1F952874-9A5D-8B67-1718-547C2BA46A01}"/>
              </a:ext>
            </a:extLst>
          </p:cNvPr>
          <p:cNvSpPr>
            <a:spLocks noGrp="1"/>
          </p:cNvSpPr>
          <p:nvPr>
            <p:ph type="sldNum" sz="quarter" idx="12"/>
          </p:nvPr>
        </p:nvSpPr>
        <p:spPr/>
        <p:txBody>
          <a:bodyPr/>
          <a:lstStyle/>
          <a:p>
            <a:pPr>
              <a:defRPr/>
            </a:pPr>
            <a:fld id="{6D349626-B2B1-49B4-A57E-0957402AA763}" type="slidenum">
              <a:rPr lang="nl-NL" smtClean="0"/>
              <a:pPr>
                <a:defRPr/>
              </a:pPr>
              <a:t>190</a:t>
            </a:fld>
            <a:endParaRPr lang="nl-NL"/>
          </a:p>
        </p:txBody>
      </p:sp>
    </p:spTree>
    <p:extLst>
      <p:ext uri="{BB962C8B-B14F-4D97-AF65-F5344CB8AC3E}">
        <p14:creationId xmlns:p14="http://schemas.microsoft.com/office/powerpoint/2010/main" val="3996082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794AA-2B38-3342-4749-B6BF4B20CCA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BDDE94C1-FCDA-7738-09D5-D8C97898415F}"/>
              </a:ext>
            </a:extLst>
          </p:cNvPr>
          <p:cNvSpPr>
            <a:spLocks noGrp="1" noChangeArrowheads="1"/>
          </p:cNvSpPr>
          <p:nvPr>
            <p:ph type="title"/>
          </p:nvPr>
        </p:nvSpPr>
        <p:spPr>
          <a:xfrm>
            <a:off x="460460" y="2636912"/>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Gelderland</a:t>
            </a:r>
            <a:r>
              <a:rPr lang="nl-NL" sz="2400" dirty="0">
                <a:effectLst/>
                <a:latin typeface="Verdana" panose="020B0604030504040204" pitchFamily="34" charset="0"/>
                <a:ea typeface="Verdana" panose="020B0604030504040204" pitchFamily="34" charset="0"/>
              </a:rPr>
              <a:t> samenwerkt</a:t>
            </a:r>
            <a:br>
              <a:rPr lang="nl-NL" sz="2400" dirty="0">
                <a:effectLst/>
                <a:latin typeface="Verdana" panose="020B0604030504040204" pitchFamily="34" charset="0"/>
                <a:ea typeface="Verdana" panose="020B0604030504040204" pitchFamily="34" charset="0"/>
              </a:rPr>
            </a:br>
            <a:r>
              <a:rPr lang="nb-NO" sz="2400" b="0" i="0" u="none" strike="noStrike" kern="1200" dirty="0" err="1">
                <a:solidFill>
                  <a:schemeClr val="accent2"/>
                </a:solidFill>
                <a:effectLst/>
                <a:latin typeface="+mn-lt"/>
                <a:ea typeface="+mn-ea"/>
                <a:cs typeface="+mn-cs"/>
              </a:rPr>
              <a:t>waterzuivering</a:t>
            </a:r>
            <a:r>
              <a:rPr lang="nb-NO" sz="2400" b="0" i="0" u="none" strike="noStrike" kern="1200" dirty="0">
                <a:solidFill>
                  <a:schemeClr val="accent2"/>
                </a:solidFill>
                <a:effectLst/>
                <a:latin typeface="+mn-lt"/>
                <a:ea typeface="+mn-ea"/>
                <a:cs typeface="+mn-cs"/>
              </a:rPr>
              <a:t> en </a:t>
            </a:r>
            <a:r>
              <a:rPr lang="nb-NO" sz="2400" b="0" i="0" u="none" strike="noStrike" kern="1200" dirty="0" err="1">
                <a:solidFill>
                  <a:schemeClr val="accent2"/>
                </a:solidFill>
                <a:effectLst/>
                <a:latin typeface="+mn-lt"/>
                <a:ea typeface="+mn-ea"/>
                <a:cs typeface="+mn-cs"/>
              </a:rPr>
              <a:t>behandeling</a:t>
            </a:r>
            <a:r>
              <a:rPr lang="nb-NO" sz="2400" b="0" i="0" u="none" strike="noStrike" kern="1200" dirty="0">
                <a:solidFill>
                  <a:schemeClr val="accent2"/>
                </a:solidFill>
                <a:effectLst/>
                <a:latin typeface="+mn-lt"/>
                <a:ea typeface="+mn-ea"/>
                <a:cs typeface="+mn-cs"/>
              </a:rPr>
              <a:t> </a:t>
            </a:r>
            <a:r>
              <a:rPr lang="nl-NL" sz="2400" dirty="0">
                <a:solidFill>
                  <a:schemeClr val="accent2"/>
                </a:solidFill>
              </a:rPr>
              <a:t> </a:t>
            </a:r>
            <a:r>
              <a:rPr lang="nl-NL" sz="2400" dirty="0">
                <a:solidFill>
                  <a:schemeClr val="tx1"/>
                </a:solidFill>
              </a:rPr>
              <a:t>(RD 55/78)</a:t>
            </a: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l-NL" sz="2400" dirty="0">
                <a:solidFill>
                  <a:schemeClr val="accent2"/>
                </a:solidFill>
              </a:rPr>
            </a:b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C1B26722-49B5-FBA7-11DF-C423A4965C87}"/>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603995CC-7DD2-E6FA-04D8-4BC4EEE8851F}"/>
              </a:ext>
            </a:extLst>
          </p:cNvPr>
          <p:cNvGraphicFramePr>
            <a:graphicFrameLocks noGrp="1"/>
          </p:cNvGraphicFramePr>
          <p:nvPr>
            <p:extLst>
              <p:ext uri="{D42A27DB-BD31-4B8C-83A1-F6EECF244321}">
                <p14:modId xmlns:p14="http://schemas.microsoft.com/office/powerpoint/2010/main" val="2574362569"/>
              </p:ext>
            </p:extLst>
          </p:nvPr>
        </p:nvGraphicFramePr>
        <p:xfrm>
          <a:off x="53752" y="1190691"/>
          <a:ext cx="9036496" cy="4796181"/>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72515">
                  <a:extLst>
                    <a:ext uri="{9D8B030D-6E8A-4147-A177-3AD203B41FA5}">
                      <a16:colId xmlns:a16="http://schemas.microsoft.com/office/drawing/2014/main" val="1921201712"/>
                    </a:ext>
                  </a:extLst>
                </a:gridCol>
                <a:gridCol w="1605226">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hoe </a:t>
                      </a:r>
                      <a:r>
                        <a:rPr lang="nl-NL" sz="12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2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2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2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2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309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70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2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65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2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26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200" b="0" i="0" u="none" strike="noStrike" dirty="0">
                          <a:solidFill>
                            <a:srgbClr val="000000"/>
                          </a:solidFill>
                          <a:effectLst/>
                          <a:latin typeface="+mn-lt"/>
                        </a:rPr>
                        <a:t>Helsinki-Uusimaa</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err="1">
                          <a:solidFill>
                            <a:srgbClr val="000000"/>
                          </a:solidFill>
                          <a:effectLst/>
                          <a:latin typeface="+mn-lt"/>
                        </a:rPr>
                        <a:t>Oost-Vlaanderen</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2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Midtjylland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200" b="0" i="0" u="none" strike="noStrike" dirty="0">
                          <a:solidFill>
                            <a:srgbClr val="000000"/>
                          </a:solidFill>
                          <a:effectLst/>
                          <a:latin typeface="+mn-lt"/>
                        </a:rPr>
                        <a:t>Nordjylland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Castilla y Leon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Bremen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Stockholm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Wien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a:solidFill>
                            <a:srgbClr val="000000"/>
                          </a:solidFill>
                          <a:effectLst/>
                          <a:latin typeface="+mn-lt"/>
                        </a:rPr>
                        <a:t>10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2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200" b="0" i="0" u="none" strike="noStrike" dirty="0">
                          <a:solidFill>
                            <a:srgbClr val="000000"/>
                          </a:solidFill>
                          <a:effectLst/>
                          <a:latin typeface="+mn-lt"/>
                        </a:rPr>
                        <a:t>Leipzig</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200" b="0" i="0" u="none" strike="noStrike" dirty="0">
                          <a:solidFill>
                            <a:srgbClr val="000000"/>
                          </a:solidFill>
                          <a:effectLst/>
                          <a:latin typeface="+mn-lt"/>
                        </a:rPr>
                        <a:t>9</a:t>
                      </a:r>
                      <a:endParaRPr lang="nb-NO" sz="12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2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1C82527F-95C9-BEE2-63C3-09F74220F748}"/>
              </a:ext>
            </a:extLst>
          </p:cNvPr>
          <p:cNvSpPr>
            <a:spLocks noGrp="1"/>
          </p:cNvSpPr>
          <p:nvPr>
            <p:ph type="sldNum" sz="quarter" idx="12"/>
          </p:nvPr>
        </p:nvSpPr>
        <p:spPr/>
        <p:txBody>
          <a:bodyPr/>
          <a:lstStyle/>
          <a:p>
            <a:pPr>
              <a:defRPr/>
            </a:pPr>
            <a:fld id="{6D349626-B2B1-49B4-A57E-0957402AA763}" type="slidenum">
              <a:rPr lang="nl-NL" smtClean="0"/>
              <a:pPr>
                <a:defRPr/>
              </a:pPr>
              <a:t>191</a:t>
            </a:fld>
            <a:endParaRPr lang="nl-NL"/>
          </a:p>
        </p:txBody>
      </p:sp>
    </p:spTree>
    <p:extLst>
      <p:ext uri="{BB962C8B-B14F-4D97-AF65-F5344CB8AC3E}">
        <p14:creationId xmlns:p14="http://schemas.microsoft.com/office/powerpoint/2010/main" val="18442289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306524" y="548680"/>
            <a:ext cx="8530952" cy="648072"/>
          </a:xfrm>
        </p:spPr>
        <p:txBody>
          <a:bodyPr>
            <a:normAutofit fontScale="90000"/>
          </a:bodyPr>
          <a:lstStyle/>
          <a:p>
            <a:r>
              <a:rPr lang="nl-NL" sz="2400" b="1" noProof="1"/>
              <a:t>Bijlage</a:t>
            </a:r>
            <a:br>
              <a:rPr lang="nl-NL" sz="2400" b="1" noProof="1"/>
            </a:br>
            <a:r>
              <a:rPr lang="nl-NL" sz="2400" b="1" noProof="1"/>
              <a:t>koppeling groeimarkten met patenten en publicaties </a:t>
            </a:r>
            <a:br>
              <a:rPr lang="nl-NL" sz="2400" b="1" noProof="1"/>
            </a:br>
            <a:endParaRPr lang="en-US" sz="2400" b="1" noProof="1"/>
          </a:p>
        </p:txBody>
      </p:sp>
      <p:sp>
        <p:nvSpPr>
          <p:cNvPr id="63493" name="Rectangle 5"/>
          <p:cNvSpPr>
            <a:spLocks noGrp="1" noChangeArrowheads="1"/>
          </p:cNvSpPr>
          <p:nvPr>
            <p:ph idx="1"/>
          </p:nvPr>
        </p:nvSpPr>
        <p:spPr>
          <a:xfrm>
            <a:off x="107573" y="980728"/>
            <a:ext cx="8746976" cy="5805265"/>
          </a:xfrm>
        </p:spPr>
        <p:txBody>
          <a:bodyPr>
            <a:normAutofit fontScale="25000" lnSpcReduction="20000"/>
          </a:bodyPr>
          <a:lstStyle/>
          <a:p>
            <a:pPr algn="just">
              <a:lnSpc>
                <a:spcPct val="120000"/>
              </a:lnSpc>
              <a:buNone/>
            </a:pPr>
            <a:r>
              <a:rPr lang="en-US" sz="6400" dirty="0">
                <a:solidFill>
                  <a:srgbClr val="000000"/>
                </a:solidFill>
                <a:latin typeface="+mj-lt"/>
                <a:cs typeface="Times New Roman" pitchFamily="18" charset="0"/>
              </a:rPr>
              <a:t>De </a:t>
            </a:r>
            <a:r>
              <a:rPr lang="en-US" sz="6400" dirty="0" err="1">
                <a:solidFill>
                  <a:srgbClr val="000000"/>
                </a:solidFill>
                <a:latin typeface="+mj-lt"/>
                <a:cs typeface="Times New Roman" pitchFamily="18" charset="0"/>
              </a:rPr>
              <a:t>volgende</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methode</a:t>
            </a:r>
            <a:r>
              <a:rPr lang="en-US" sz="6400" dirty="0">
                <a:solidFill>
                  <a:srgbClr val="000000"/>
                </a:solidFill>
                <a:latin typeface="+mj-lt"/>
                <a:cs typeface="Times New Roman" pitchFamily="18" charset="0"/>
              </a:rPr>
              <a:t> is </a:t>
            </a:r>
            <a:r>
              <a:rPr lang="en-US" sz="6400" dirty="0" err="1">
                <a:solidFill>
                  <a:srgbClr val="000000"/>
                </a:solidFill>
                <a:latin typeface="+mj-lt"/>
                <a:cs typeface="Times New Roman" pitchFamily="18" charset="0"/>
              </a:rPr>
              <a:t>gebruikt</a:t>
            </a:r>
            <a:r>
              <a:rPr lang="en-US" sz="6400" dirty="0">
                <a:solidFill>
                  <a:srgbClr val="000000"/>
                </a:solidFill>
                <a:latin typeface="+mj-lt"/>
                <a:cs typeface="Times New Roman" pitchFamily="18" charset="0"/>
              </a:rPr>
              <a:t> om </a:t>
            </a:r>
            <a:r>
              <a:rPr lang="en-US" sz="6400" dirty="0" err="1">
                <a:solidFill>
                  <a:srgbClr val="000000"/>
                </a:solidFill>
                <a:latin typeface="+mj-lt"/>
                <a:cs typeface="Times New Roman" pitchFamily="18" charset="0"/>
              </a:rPr>
              <a:t>groeimarkten</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aan</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patenten</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en</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publicaties</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te</a:t>
            </a:r>
            <a:r>
              <a:rPr lang="en-US" sz="6400" dirty="0">
                <a:solidFill>
                  <a:srgbClr val="000000"/>
                </a:solidFill>
                <a:latin typeface="+mj-lt"/>
                <a:cs typeface="Times New Roman" pitchFamily="18" charset="0"/>
              </a:rPr>
              <a:t> </a:t>
            </a:r>
            <a:r>
              <a:rPr lang="en-US" sz="6400" dirty="0" err="1">
                <a:solidFill>
                  <a:srgbClr val="000000"/>
                </a:solidFill>
                <a:latin typeface="+mj-lt"/>
                <a:cs typeface="Times New Roman" pitchFamily="18" charset="0"/>
              </a:rPr>
              <a:t>koppelen</a:t>
            </a:r>
            <a:r>
              <a:rPr lang="en-US" sz="6400" dirty="0">
                <a:solidFill>
                  <a:srgbClr val="000000"/>
                </a:solidFill>
                <a:latin typeface="+mj-lt"/>
                <a:cs typeface="Times New Roman" pitchFamily="18" charset="0"/>
              </a:rPr>
              <a:t>:</a:t>
            </a:r>
          </a:p>
          <a:p>
            <a:pPr marL="0" indent="0" algn="just">
              <a:lnSpc>
                <a:spcPct val="120000"/>
              </a:lnSpc>
              <a:buNone/>
            </a:pPr>
            <a:endParaRPr lang="en-US" sz="6400" dirty="0">
              <a:solidFill>
                <a:srgbClr val="000000"/>
              </a:solidFill>
              <a:latin typeface="+mj-lt"/>
              <a:cs typeface="Times New Roman" pitchFamily="18" charset="0"/>
            </a:endParaRPr>
          </a:p>
          <a:p>
            <a:pPr marL="0" indent="0" algn="just">
              <a:lnSpc>
                <a:spcPct val="120000"/>
              </a:lnSpc>
              <a:buNone/>
            </a:pPr>
            <a:r>
              <a:rPr lang="en-US" sz="5600" dirty="0">
                <a:solidFill>
                  <a:srgbClr val="000000"/>
                </a:solidFill>
                <a:latin typeface="+mj-lt"/>
                <a:cs typeface="Times New Roman" pitchFamily="18" charset="0"/>
              </a:rPr>
              <a:t>First, we start by embedding a set of keywords that capture the essence of growth markets. This means we transform a bunch of text into a vector with 3.072 dimensions. So text becomes numbers. We also embed every CPC patent class and every scientific topic. Using embeddings - rather than regex - ensures we capture semantic similarity, even when the terms are linguistically different (3D printing and additive manufacturing is a good example). We then compute cosine similarity between vectors to generate an initial set of candidate CPC classes and topic.</a:t>
            </a:r>
          </a:p>
          <a:p>
            <a:pPr marL="0" indent="0" algn="just">
              <a:lnSpc>
                <a:spcPct val="120000"/>
              </a:lnSpc>
              <a:buNone/>
            </a:pPr>
            <a:r>
              <a:rPr lang="en-US" sz="5600" dirty="0">
                <a:solidFill>
                  <a:srgbClr val="000000"/>
                </a:solidFill>
                <a:latin typeface="+mj-lt"/>
                <a:cs typeface="Times New Roman" pitchFamily="18" charset="0"/>
              </a:rPr>
              <a:t>Then we refine this list by computing relatedness, to ensure that semantic similarity also reflects genuine technological and scientific connections. This step includes cases where terms don't look similar in meaning but are actually highly related in practice. This is because embedding models are general-purpose so we fine-tune based on our highly specific patent and publication data.</a:t>
            </a:r>
          </a:p>
          <a:p>
            <a:pPr marL="0" indent="0" algn="just">
              <a:lnSpc>
                <a:spcPct val="120000"/>
              </a:lnSpc>
              <a:buNone/>
            </a:pPr>
            <a:r>
              <a:rPr lang="en-US" sz="5600" dirty="0">
                <a:solidFill>
                  <a:srgbClr val="000000"/>
                </a:solidFill>
                <a:latin typeface="+mj-lt"/>
                <a:cs typeface="Times New Roman" pitchFamily="18" charset="0"/>
              </a:rPr>
              <a:t>Finally, we conduct a manual review for all steps. This focuses on catching false positives, setting thresholds, and confirming the most relevant matches. This part is technology specific because some tech are well defined, some are not. It is important that we don't use regex, so we don't just do keyword matching. If you do keyword matching, you need an exhaustive list of keywords and you might easily miss some or return wrong ones. Say you search for 3D printing, then you won't return additive manufacturing. But we will.</a:t>
            </a:r>
          </a:p>
          <a:p>
            <a:pPr marL="0" indent="0" algn="just">
              <a:lnSpc>
                <a:spcPct val="120000"/>
              </a:lnSpc>
              <a:buNone/>
            </a:pPr>
            <a:r>
              <a:rPr lang="en-US" sz="5600" dirty="0">
                <a:solidFill>
                  <a:srgbClr val="000000"/>
                </a:solidFill>
                <a:latin typeface="+mj-lt"/>
                <a:cs typeface="Times New Roman" pitchFamily="18" charset="0"/>
              </a:rPr>
              <a:t>This 3-step classification is very robust, as we start with a simple, clean list of search terms (best described as the descriptions embedded). This avoids adding noise to list of search terms.</a:t>
            </a:r>
          </a:p>
          <a:p>
            <a:pPr algn="just">
              <a:lnSpc>
                <a:spcPct val="120000"/>
              </a:lnSpc>
              <a:buNone/>
            </a:pPr>
            <a:endParaRPr lang="nl-NL" sz="1800" b="1" dirty="0">
              <a:solidFill>
                <a:srgbClr val="000000"/>
              </a:solidFill>
              <a:latin typeface="Verdana" panose="020B0604030504040204" pitchFamily="34" charset="0"/>
              <a:cs typeface="Times New Roman" pitchFamily="18" charset="0"/>
            </a:endParaRPr>
          </a:p>
          <a:p>
            <a:pPr algn="ctr">
              <a:lnSpc>
                <a:spcPct val="80000"/>
              </a:lnSpc>
              <a:buNone/>
            </a:pPr>
            <a:endParaRPr lang="en-US" sz="2800" b="1" dirty="0">
              <a:solidFill>
                <a:srgbClr val="000000"/>
              </a:solidFill>
              <a:latin typeface="Verdana" panose="020B0604030504040204" pitchFamily="34" charset="0"/>
              <a:cs typeface="Times New Roman" pitchFamily="18" charset="0"/>
            </a:endParaRPr>
          </a:p>
          <a:p>
            <a:pPr algn="ctr">
              <a:lnSpc>
                <a:spcPct val="80000"/>
              </a:lnSpc>
              <a:buNone/>
            </a:pPr>
            <a:endParaRPr lang="en-US" sz="2800" b="1" dirty="0">
              <a:solidFill>
                <a:srgbClr val="000000"/>
              </a:solidFill>
              <a:latin typeface="Verdana" panose="020B0604030504040204" pitchFamily="34" charset="0"/>
              <a:cs typeface="Times New Roman" pitchFamily="18" charset="0"/>
            </a:endParaRPr>
          </a:p>
        </p:txBody>
      </p:sp>
      <p:sp>
        <p:nvSpPr>
          <p:cNvPr id="3" name="Tijdelijke aanduiding voor dianummer 2">
            <a:extLst>
              <a:ext uri="{FF2B5EF4-FFF2-40B4-BE49-F238E27FC236}">
                <a16:creationId xmlns:a16="http://schemas.microsoft.com/office/drawing/2014/main" id="{5489D21C-AAD3-A997-DA90-3D8D1AFCDFEB}"/>
              </a:ext>
            </a:extLst>
          </p:cNvPr>
          <p:cNvSpPr>
            <a:spLocks noGrp="1"/>
          </p:cNvSpPr>
          <p:nvPr>
            <p:ph type="sldNum" sz="quarter" idx="12"/>
          </p:nvPr>
        </p:nvSpPr>
        <p:spPr/>
        <p:txBody>
          <a:bodyPr/>
          <a:lstStyle/>
          <a:p>
            <a:pPr>
              <a:defRPr/>
            </a:pPr>
            <a:fld id="{6D349626-B2B1-49B4-A57E-0957402AA763}" type="slidenum">
              <a:rPr lang="nl-NL" smtClean="0"/>
              <a:pPr>
                <a:defRPr/>
              </a:pPr>
              <a:t>192</a:t>
            </a:fld>
            <a:endParaRPr lang="nl-NL"/>
          </a:p>
        </p:txBody>
      </p:sp>
    </p:spTree>
    <p:extLst>
      <p:ext uri="{BB962C8B-B14F-4D97-AF65-F5344CB8AC3E}">
        <p14:creationId xmlns:p14="http://schemas.microsoft.com/office/powerpoint/2010/main" val="16386524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36F86-3F0A-2926-DD4E-5F379813610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460E8A39-6D85-D920-D5D3-2E274E040A14}"/>
              </a:ext>
            </a:extLst>
          </p:cNvPr>
          <p:cNvSpPr>
            <a:spLocks noGrp="1" noChangeArrowheads="1"/>
          </p:cNvSpPr>
          <p:nvPr>
            <p:ph type="title"/>
          </p:nvPr>
        </p:nvSpPr>
        <p:spPr>
          <a:xfrm>
            <a:off x="2339752" y="980728"/>
            <a:ext cx="6408712" cy="288032"/>
          </a:xfrm>
        </p:spPr>
        <p:txBody>
          <a:bodyPr>
            <a:normAutofit fontScale="90000"/>
          </a:bodyPr>
          <a:lstStyle/>
          <a:p>
            <a:endParaRPr lang="en-US" sz="2400" b="1" noProof="1"/>
          </a:p>
        </p:txBody>
      </p:sp>
      <p:sp>
        <p:nvSpPr>
          <p:cNvPr id="63493" name="Rectangle 5">
            <a:extLst>
              <a:ext uri="{FF2B5EF4-FFF2-40B4-BE49-F238E27FC236}">
                <a16:creationId xmlns:a16="http://schemas.microsoft.com/office/drawing/2014/main" id="{B735C98E-C75D-BE63-2A89-02ABD511F424}"/>
              </a:ext>
            </a:extLst>
          </p:cNvPr>
          <p:cNvSpPr>
            <a:spLocks noGrp="1" noChangeArrowheads="1"/>
          </p:cNvSpPr>
          <p:nvPr>
            <p:ph idx="1"/>
          </p:nvPr>
        </p:nvSpPr>
        <p:spPr>
          <a:xfrm>
            <a:off x="107504" y="548680"/>
            <a:ext cx="8746976" cy="5112296"/>
          </a:xfrm>
        </p:spPr>
        <p:txBody>
          <a:bodyPr/>
          <a:lstStyle/>
          <a:p>
            <a:pPr algn="ctr">
              <a:lnSpc>
                <a:spcPct val="80000"/>
              </a:lnSpc>
              <a:buNone/>
            </a:pPr>
            <a:endParaRPr lang="en-US" sz="2800" b="1" dirty="0">
              <a:solidFill>
                <a:srgbClr val="000000"/>
              </a:solidFill>
              <a:latin typeface="Verdana" panose="020B0604030504040204" pitchFamily="34" charset="0"/>
              <a:cs typeface="Times New Roman" pitchFamily="18" charset="0"/>
            </a:endParaRPr>
          </a:p>
          <a:p>
            <a:pPr algn="ctr">
              <a:lnSpc>
                <a:spcPct val="80000"/>
              </a:lnSpc>
              <a:buNone/>
            </a:pPr>
            <a:endParaRPr lang="en-US" sz="2800" b="1" dirty="0">
              <a:solidFill>
                <a:srgbClr val="000000"/>
              </a:solidFill>
              <a:latin typeface="Verdana" panose="020B0604030504040204" pitchFamily="34" charset="0"/>
              <a:cs typeface="Times New Roman" pitchFamily="18" charset="0"/>
            </a:endParaRPr>
          </a:p>
          <a:p>
            <a:pPr algn="ctr">
              <a:lnSpc>
                <a:spcPct val="80000"/>
              </a:lnSpc>
              <a:buNone/>
            </a:pPr>
            <a:endParaRPr lang="en-US" sz="2800" b="1" dirty="0">
              <a:solidFill>
                <a:srgbClr val="000000"/>
              </a:solidFill>
              <a:latin typeface="Verdana" panose="020B0604030504040204" pitchFamily="34" charset="0"/>
              <a:cs typeface="Times New Roman" pitchFamily="18" charset="0"/>
            </a:endParaRPr>
          </a:p>
          <a:p>
            <a:pPr algn="ctr">
              <a:lnSpc>
                <a:spcPct val="80000"/>
              </a:lnSpc>
              <a:buNone/>
            </a:pPr>
            <a:r>
              <a:rPr lang="en-US" sz="2800" b="1" dirty="0">
                <a:solidFill>
                  <a:srgbClr val="000000"/>
                </a:solidFill>
                <a:latin typeface="Verdana" panose="020B0604030504040204" pitchFamily="34" charset="0"/>
                <a:cs typeface="Times New Roman" pitchFamily="18" charset="0"/>
              </a:rPr>
              <a:t>dank </a:t>
            </a:r>
            <a:r>
              <a:rPr lang="en-US" sz="2800" b="1" dirty="0" err="1">
                <a:solidFill>
                  <a:srgbClr val="000000"/>
                </a:solidFill>
                <a:latin typeface="Verdana" panose="020B0604030504040204" pitchFamily="34" charset="0"/>
                <a:cs typeface="Times New Roman" pitchFamily="18" charset="0"/>
              </a:rPr>
              <a:t>voor</a:t>
            </a:r>
            <a:r>
              <a:rPr lang="en-US" sz="2800" b="1" dirty="0">
                <a:solidFill>
                  <a:srgbClr val="000000"/>
                </a:solidFill>
                <a:latin typeface="Verdana" panose="020B0604030504040204" pitchFamily="34" charset="0"/>
                <a:cs typeface="Times New Roman" pitchFamily="18" charset="0"/>
              </a:rPr>
              <a:t> </a:t>
            </a:r>
            <a:r>
              <a:rPr lang="en-US" sz="2800" b="1" dirty="0" err="1">
                <a:solidFill>
                  <a:srgbClr val="000000"/>
                </a:solidFill>
                <a:latin typeface="Verdana" panose="020B0604030504040204" pitchFamily="34" charset="0"/>
                <a:cs typeface="Times New Roman" pitchFamily="18" charset="0"/>
              </a:rPr>
              <a:t>uw</a:t>
            </a:r>
            <a:r>
              <a:rPr lang="en-US" sz="2800" b="1" dirty="0">
                <a:solidFill>
                  <a:srgbClr val="000000"/>
                </a:solidFill>
                <a:latin typeface="Verdana" panose="020B0604030504040204" pitchFamily="34" charset="0"/>
                <a:cs typeface="Times New Roman" pitchFamily="18" charset="0"/>
              </a:rPr>
              <a:t> </a:t>
            </a:r>
            <a:r>
              <a:rPr lang="en-US" sz="2800" b="1" dirty="0" err="1">
                <a:solidFill>
                  <a:srgbClr val="000000"/>
                </a:solidFill>
                <a:latin typeface="Verdana" panose="020B0604030504040204" pitchFamily="34" charset="0"/>
                <a:cs typeface="Times New Roman" pitchFamily="18" charset="0"/>
              </a:rPr>
              <a:t>aandacht</a:t>
            </a:r>
            <a:r>
              <a:rPr lang="en-US" sz="2800" b="1" dirty="0">
                <a:solidFill>
                  <a:srgbClr val="000000"/>
                </a:solidFill>
                <a:latin typeface="Verdana" panose="020B0604030504040204" pitchFamily="34" charset="0"/>
                <a:cs typeface="Times New Roman" pitchFamily="18" charset="0"/>
              </a:rPr>
              <a:t>!</a:t>
            </a:r>
            <a:endParaRPr lang="en-GB" sz="2800" b="1" dirty="0">
              <a:solidFill>
                <a:srgbClr val="000000"/>
              </a:solidFill>
              <a:latin typeface="Verdana" panose="020B0604030504040204" pitchFamily="34" charset="0"/>
              <a:cs typeface="Times New Roman" pitchFamily="18" charset="0"/>
            </a:endParaRPr>
          </a:p>
        </p:txBody>
      </p:sp>
      <p:sp>
        <p:nvSpPr>
          <p:cNvPr id="3" name="Tijdelijke aanduiding voor dianummer 2">
            <a:extLst>
              <a:ext uri="{FF2B5EF4-FFF2-40B4-BE49-F238E27FC236}">
                <a16:creationId xmlns:a16="http://schemas.microsoft.com/office/drawing/2014/main" id="{597C2AAF-B9B6-4E10-93A6-C5A28AFFFA14}"/>
              </a:ext>
            </a:extLst>
          </p:cNvPr>
          <p:cNvSpPr>
            <a:spLocks noGrp="1"/>
          </p:cNvSpPr>
          <p:nvPr>
            <p:ph type="sldNum" sz="quarter" idx="12"/>
          </p:nvPr>
        </p:nvSpPr>
        <p:spPr/>
        <p:txBody>
          <a:bodyPr/>
          <a:lstStyle/>
          <a:p>
            <a:pPr>
              <a:defRPr/>
            </a:pPr>
            <a:fld id="{6D349626-B2B1-49B4-A57E-0957402AA763}" type="slidenum">
              <a:rPr lang="nl-NL" smtClean="0"/>
              <a:pPr>
                <a:defRPr/>
              </a:pPr>
              <a:t>193</a:t>
            </a:fld>
            <a:endParaRPr lang="nl-NL"/>
          </a:p>
        </p:txBody>
      </p:sp>
    </p:spTree>
    <p:extLst>
      <p:ext uri="{BB962C8B-B14F-4D97-AF65-F5344CB8AC3E}">
        <p14:creationId xmlns:p14="http://schemas.microsoft.com/office/powerpoint/2010/main" val="1941387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body" sz="quarter" idx="14"/>
          </p:nvPr>
        </p:nvSpPr>
        <p:spPr>
          <a:xfrm>
            <a:off x="457200" y="386328"/>
            <a:ext cx="8241231" cy="872631"/>
          </a:xfrm>
        </p:spPr>
        <p:txBody>
          <a:bodyPr anchor="b">
            <a:normAutofit/>
          </a:bodyPr>
          <a:lstStyle/>
          <a:p>
            <a:pPr marL="0" indent="0">
              <a:buNone/>
            </a:pPr>
            <a:r>
              <a:rPr lang="en-US" b="1" noProof="1"/>
              <a:t>inhoudsopgave</a:t>
            </a:r>
          </a:p>
        </p:txBody>
      </p:sp>
      <p:graphicFrame>
        <p:nvGraphicFramePr>
          <p:cNvPr id="63495" name="Rectangle 5">
            <a:extLst>
              <a:ext uri="{FF2B5EF4-FFF2-40B4-BE49-F238E27FC236}">
                <a16:creationId xmlns:a16="http://schemas.microsoft.com/office/drawing/2014/main" id="{FA3A9E7A-A0C4-149D-423B-A7D24C91A786}"/>
              </a:ext>
            </a:extLst>
          </p:cNvPr>
          <p:cNvGraphicFramePr>
            <a:graphicFrameLocks noGrp="1"/>
          </p:cNvGraphicFramePr>
          <p:nvPr>
            <p:ph sz="quarter" idx="23"/>
            <p:extLst>
              <p:ext uri="{D42A27DB-BD31-4B8C-83A1-F6EECF244321}">
                <p14:modId xmlns:p14="http://schemas.microsoft.com/office/powerpoint/2010/main" val="832455405"/>
              </p:ext>
            </p:extLst>
          </p:nvPr>
        </p:nvGraphicFramePr>
        <p:xfrm>
          <a:off x="827097" y="1636937"/>
          <a:ext cx="7606952" cy="399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0842D1EC-B434-E9C3-1B1B-F26EEA8044E8}"/>
              </a:ext>
            </a:extLst>
          </p:cNvPr>
          <p:cNvSpPr>
            <a:spLocks noGrp="1"/>
          </p:cNvSpPr>
          <p:nvPr>
            <p:ph type="sldNum" sz="quarter" idx="4"/>
          </p:nvPr>
        </p:nvSpPr>
        <p:spPr/>
        <p:txBody>
          <a:bodyPr/>
          <a:lstStyle/>
          <a:p>
            <a:pPr>
              <a:defRPr/>
            </a:pPr>
            <a:fld id="{6D349626-B2B1-49B4-A57E-0957402AA763}" type="slidenum">
              <a:rPr lang="nl-NL" smtClean="0"/>
              <a:pPr>
                <a:defRPr/>
              </a:pPr>
              <a:t>2</a:t>
            </a:fld>
            <a:endParaRPr lang="nl-NL"/>
          </a:p>
        </p:txBody>
      </p:sp>
    </p:spTree>
    <p:extLst>
      <p:ext uri="{BB962C8B-B14F-4D97-AF65-F5344CB8AC3E}">
        <p14:creationId xmlns:p14="http://schemas.microsoft.com/office/powerpoint/2010/main" val="244672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578471" y="365126"/>
            <a:ext cx="8240400" cy="871200"/>
          </a:xfrm>
          <a:prstGeom prst="rect">
            <a:avLst/>
          </a:prstGeom>
        </p:spPr>
        <p:txBody>
          <a:bodyPr vert="horz" lIns="91440" tIns="45720" rIns="91440" bIns="45720" rtlCol="0" anchor="b">
            <a:normAutofit/>
          </a:bodyPr>
          <a:lstStyle/>
          <a:p>
            <a:pPr marL="0" marR="0" lvl="0" indent="0" defTabSz="685800" fontAlgn="base">
              <a:lnSpc>
                <a:spcPct val="90000"/>
              </a:lnSpc>
              <a:spcBef>
                <a:spcPct val="0"/>
              </a:spcBef>
              <a:spcAft>
                <a:spcPts val="600"/>
              </a:spcAft>
              <a:buClrTx/>
              <a:buSzTx/>
              <a:tabLst/>
              <a:defRPr/>
            </a:pPr>
            <a:r>
              <a:rPr kumimoji="0" lang="nl-NL" sz="2400" b="1" i="0" u="none" strike="noStrike" kern="1200" cap="none" spc="0" normalizeH="0" baseline="0" noProof="1">
                <a:ln>
                  <a:noFill/>
                </a:ln>
                <a:effectLst/>
                <a:uLnTx/>
                <a:uFillTx/>
                <a:latin typeface="+mj-lt"/>
                <a:ea typeface="+mj-ea"/>
                <a:cs typeface="+mj-cs"/>
              </a:rPr>
              <a:t>meten van gerelateerdheid tussen activiteiten </a:t>
            </a:r>
            <a:endParaRPr kumimoji="0" lang="nl-NL" sz="2400" b="0" i="0" u="none" strike="noStrike" kern="1200" cap="none" spc="0" normalizeH="0" baseline="0" noProof="0" dirty="0">
              <a:ln>
                <a:noFill/>
              </a:ln>
              <a:effectLst/>
              <a:uLnTx/>
              <a:uFillTx/>
              <a:latin typeface="+mj-lt"/>
              <a:ea typeface="+mj-ea"/>
              <a:cs typeface="+mj-cs"/>
            </a:endParaRPr>
          </a:p>
        </p:txBody>
      </p:sp>
      <p:graphicFrame>
        <p:nvGraphicFramePr>
          <p:cNvPr id="15366" name="Rectangle 5">
            <a:extLst>
              <a:ext uri="{FF2B5EF4-FFF2-40B4-BE49-F238E27FC236}">
                <a16:creationId xmlns:a16="http://schemas.microsoft.com/office/drawing/2014/main" id="{9CCDD972-23A8-6942-355D-320B3094819D}"/>
              </a:ext>
            </a:extLst>
          </p:cNvPr>
          <p:cNvGraphicFramePr>
            <a:graphicFrameLocks noGrp="1"/>
          </p:cNvGraphicFramePr>
          <p:nvPr>
            <p:ph idx="1"/>
            <p:extLst>
              <p:ext uri="{D42A27DB-BD31-4B8C-83A1-F6EECF244321}">
                <p14:modId xmlns:p14="http://schemas.microsoft.com/office/powerpoint/2010/main" val="416179406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B419BBA8-04E6-CB35-1319-AF29104546E1}"/>
              </a:ext>
            </a:extLst>
          </p:cNvPr>
          <p:cNvSpPr>
            <a:spLocks noGrp="1"/>
          </p:cNvSpPr>
          <p:nvPr>
            <p:ph type="sldNum" sz="quarter" idx="12"/>
          </p:nvPr>
        </p:nvSpPr>
        <p:spPr/>
        <p:txBody>
          <a:bodyPr/>
          <a:lstStyle/>
          <a:p>
            <a:pPr>
              <a:defRPr/>
            </a:pPr>
            <a:fld id="{6D349626-B2B1-49B4-A57E-0957402AA763}" type="slidenum">
              <a:rPr lang="nl-NL" smtClean="0"/>
              <a:pPr>
                <a:defRPr/>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1260748" y="548680"/>
            <a:ext cx="6622504" cy="432594"/>
          </a:xfrm>
        </p:spPr>
        <p:txBody>
          <a:bodyPr/>
          <a:lstStyle/>
          <a:p>
            <a:r>
              <a:rPr lang="en-US" sz="2400" b="1" noProof="1"/>
              <a:t>meten van complexiteit </a:t>
            </a:r>
          </a:p>
        </p:txBody>
      </p:sp>
      <p:sp>
        <p:nvSpPr>
          <p:cNvPr id="63493" name="Rectangle 5"/>
          <p:cNvSpPr>
            <a:spLocks noGrp="1" noChangeArrowheads="1"/>
          </p:cNvSpPr>
          <p:nvPr>
            <p:ph idx="1"/>
          </p:nvPr>
        </p:nvSpPr>
        <p:spPr>
          <a:xfrm>
            <a:off x="323528" y="1556792"/>
            <a:ext cx="8458522" cy="5112296"/>
          </a:xfrm>
        </p:spPr>
        <p:txBody>
          <a:bodyPr/>
          <a:lstStyle/>
          <a:p>
            <a:pPr marL="533400" indent="-533400" algn="just">
              <a:lnSpc>
                <a:spcPct val="80000"/>
              </a:lnSpc>
            </a:pPr>
            <a:r>
              <a:rPr lang="en-US" sz="2400" dirty="0" err="1">
                <a:solidFill>
                  <a:srgbClr val="000000"/>
                </a:solidFill>
                <a:latin typeface="Verdana" panose="020B0604030504040204" pitchFamily="34" charset="0"/>
                <a:cs typeface="Times New Roman" pitchFamily="18" charset="0"/>
              </a:rPr>
              <a:t>welke</a:t>
            </a:r>
            <a:r>
              <a:rPr lang="en-US" sz="2400" dirty="0">
                <a:solidFill>
                  <a:srgbClr val="000000"/>
                </a:solidFill>
                <a:latin typeface="Verdana" panose="020B0604030504040204" pitchFamily="34" charset="0"/>
                <a:cs typeface="Times New Roman" pitchFamily="18" charset="0"/>
              </a:rPr>
              <a:t> </a:t>
            </a:r>
            <a:r>
              <a:rPr lang="en-US" sz="2400" dirty="0" err="1">
                <a:solidFill>
                  <a:srgbClr val="000000"/>
                </a:solidFill>
                <a:latin typeface="Verdana" panose="020B0604030504040204" pitchFamily="34" charset="0"/>
                <a:cs typeface="Times New Roman" pitchFamily="18" charset="0"/>
              </a:rPr>
              <a:t>technologieën</a:t>
            </a:r>
            <a:r>
              <a:rPr lang="en-US" sz="2400" dirty="0">
                <a:solidFill>
                  <a:srgbClr val="000000"/>
                </a:solidFill>
                <a:latin typeface="Verdana" panose="020B0604030504040204" pitchFamily="34" charset="0"/>
                <a:cs typeface="Times New Roman" pitchFamily="18" charset="0"/>
              </a:rPr>
              <a:t> </a:t>
            </a:r>
            <a:r>
              <a:rPr lang="en-US" sz="2400" dirty="0" err="1">
                <a:solidFill>
                  <a:srgbClr val="000000"/>
                </a:solidFill>
                <a:latin typeface="Verdana" panose="020B0604030504040204" pitchFamily="34" charset="0"/>
                <a:cs typeface="Times New Roman" pitchFamily="18" charset="0"/>
              </a:rPr>
              <a:t>zijn</a:t>
            </a:r>
            <a:r>
              <a:rPr lang="en-US" sz="2400" dirty="0">
                <a:solidFill>
                  <a:srgbClr val="000000"/>
                </a:solidFill>
                <a:latin typeface="Verdana" panose="020B0604030504040204" pitchFamily="34" charset="0"/>
                <a:cs typeface="Times New Roman" pitchFamily="18" charset="0"/>
              </a:rPr>
              <a:t> het </a:t>
            </a:r>
            <a:r>
              <a:rPr lang="en-US" sz="2400" dirty="0" err="1">
                <a:solidFill>
                  <a:schemeClr val="accent2"/>
                </a:solidFill>
                <a:latin typeface="Verdana" panose="020B0604030504040204" pitchFamily="34" charset="0"/>
                <a:cs typeface="Times New Roman" pitchFamily="18" charset="0"/>
              </a:rPr>
              <a:t>meest</a:t>
            </a:r>
            <a:r>
              <a:rPr lang="en-US" sz="2400" dirty="0">
                <a:solidFill>
                  <a:schemeClr val="accent2"/>
                </a:solidFill>
                <a:latin typeface="Verdana" panose="020B0604030504040204" pitchFamily="34" charset="0"/>
                <a:cs typeface="Times New Roman" pitchFamily="18" charset="0"/>
              </a:rPr>
              <a:t> complex</a:t>
            </a:r>
            <a:r>
              <a:rPr lang="en-US" sz="2400" dirty="0">
                <a:solidFill>
                  <a:srgbClr val="000000"/>
                </a:solidFill>
                <a:latin typeface="Verdana" panose="020B0604030504040204" pitchFamily="34" charset="0"/>
                <a:cs typeface="Times New Roman" pitchFamily="18" charset="0"/>
              </a:rPr>
              <a:t>?</a:t>
            </a:r>
          </a:p>
          <a:p>
            <a:pPr marL="0" indent="0" algn="just">
              <a:lnSpc>
                <a:spcPct val="80000"/>
              </a:lnSpc>
              <a:buNone/>
            </a:pPr>
            <a:endParaRPr lang="en-US" sz="2400" dirty="0">
              <a:solidFill>
                <a:srgbClr val="000000"/>
              </a:solidFill>
              <a:latin typeface="Verdana" panose="020B0604030504040204" pitchFamily="34" charset="0"/>
              <a:cs typeface="Times New Roman" pitchFamily="18" charset="0"/>
            </a:endParaRPr>
          </a:p>
          <a:p>
            <a:pPr marL="533400" indent="-533400" algn="just">
              <a:lnSpc>
                <a:spcPct val="80000"/>
              </a:lnSpc>
            </a:pPr>
            <a:r>
              <a:rPr lang="nl-NL" sz="2400" dirty="0">
                <a:solidFill>
                  <a:schemeClr val="accent2"/>
                </a:solidFill>
                <a:latin typeface="Verdana" panose="020B0604030504040204" pitchFamily="34" charset="0"/>
                <a:cs typeface="Times New Roman" pitchFamily="18" charset="0"/>
              </a:rPr>
              <a:t>methode van reflectie </a:t>
            </a:r>
            <a:r>
              <a:rPr lang="nl-NL" sz="2400" dirty="0">
                <a:solidFill>
                  <a:srgbClr val="000000"/>
                </a:solidFill>
                <a:latin typeface="Verdana" panose="020B0604030504040204" pitchFamily="34" charset="0"/>
                <a:cs typeface="Times New Roman" pitchFamily="18" charset="0"/>
              </a:rPr>
              <a:t>(Hidalgo en </a:t>
            </a:r>
            <a:r>
              <a:rPr lang="nl-NL" sz="2400" dirty="0" err="1">
                <a:solidFill>
                  <a:srgbClr val="000000"/>
                </a:solidFill>
                <a:latin typeface="Verdana" panose="020B0604030504040204" pitchFamily="34" charset="0"/>
                <a:cs typeface="Times New Roman" pitchFamily="18" charset="0"/>
              </a:rPr>
              <a:t>Hausmann</a:t>
            </a:r>
            <a:r>
              <a:rPr lang="nl-NL" sz="2400" dirty="0">
                <a:solidFill>
                  <a:srgbClr val="000000"/>
                </a:solidFill>
                <a:latin typeface="Verdana" panose="020B0604030504040204" pitchFamily="34" charset="0"/>
                <a:cs typeface="Times New Roman" pitchFamily="18" charset="0"/>
              </a:rPr>
              <a:t> 2009):</a:t>
            </a:r>
          </a:p>
          <a:p>
            <a:pPr marL="533400" indent="-533400" algn="just">
              <a:lnSpc>
                <a:spcPct val="80000"/>
              </a:lnSpc>
            </a:pPr>
            <a:endParaRPr lang="nl-NL" sz="2400" dirty="0">
              <a:solidFill>
                <a:srgbClr val="000000"/>
              </a:solidFill>
              <a:latin typeface="Verdana" panose="020B0604030504040204" pitchFamily="34" charset="0"/>
              <a:cs typeface="Times New Roman" pitchFamily="18" charset="0"/>
            </a:endParaRPr>
          </a:p>
          <a:p>
            <a:pPr algn="just">
              <a:lnSpc>
                <a:spcPct val="80000"/>
              </a:lnSpc>
              <a:buFontTx/>
              <a:buChar char="-"/>
            </a:pPr>
            <a:r>
              <a:rPr lang="nl-NL" sz="2400" dirty="0" err="1">
                <a:solidFill>
                  <a:schemeClr val="accent2"/>
                </a:solidFill>
                <a:latin typeface="Verdana" panose="020B0604030504040204" pitchFamily="34" charset="0"/>
                <a:cs typeface="Times New Roman" pitchFamily="18" charset="0"/>
              </a:rPr>
              <a:t>ubiquiteit</a:t>
            </a:r>
            <a:r>
              <a:rPr lang="nl-NL" sz="2400" dirty="0">
                <a:solidFill>
                  <a:srgbClr val="000000"/>
                </a:solidFill>
                <a:latin typeface="Verdana" panose="020B0604030504040204" pitchFamily="34" charset="0"/>
                <a:cs typeface="Times New Roman" pitchFamily="18" charset="0"/>
              </a:rPr>
              <a:t> meet aantal regio’s dat een specialisatie heeft in een technologie: hoe meer ruimtelijk geconcentreerd een technologie is, hoe complexer</a:t>
            </a:r>
          </a:p>
          <a:p>
            <a:pPr algn="just">
              <a:lnSpc>
                <a:spcPct val="80000"/>
              </a:lnSpc>
              <a:buFontTx/>
              <a:buChar char="-"/>
            </a:pPr>
            <a:endParaRPr lang="nl-NL" sz="2400" dirty="0">
              <a:solidFill>
                <a:srgbClr val="000000"/>
              </a:solidFill>
              <a:latin typeface="Verdana" panose="020B0604030504040204" pitchFamily="34" charset="0"/>
              <a:cs typeface="Times New Roman" pitchFamily="18" charset="0"/>
            </a:endParaRPr>
          </a:p>
          <a:p>
            <a:pPr algn="just">
              <a:lnSpc>
                <a:spcPct val="80000"/>
              </a:lnSpc>
              <a:buFontTx/>
              <a:buChar char="-"/>
            </a:pPr>
            <a:r>
              <a:rPr lang="nl-NL" sz="2400" dirty="0">
                <a:solidFill>
                  <a:schemeClr val="accent2"/>
                </a:solidFill>
                <a:latin typeface="Verdana" panose="020B0604030504040204" pitchFamily="34" charset="0"/>
                <a:cs typeface="Times New Roman" pitchFamily="18" charset="0"/>
              </a:rPr>
              <a:t>diversiteit</a:t>
            </a:r>
            <a:r>
              <a:rPr lang="nl-NL" sz="2400" dirty="0">
                <a:solidFill>
                  <a:srgbClr val="000000"/>
                </a:solidFill>
                <a:latin typeface="Verdana" panose="020B0604030504040204" pitchFamily="34" charset="0"/>
                <a:cs typeface="Times New Roman" pitchFamily="18" charset="0"/>
              </a:rPr>
              <a:t> meet aantal competenties dat wordt gecombineerd in technologie: technologie die zich meer concentreert in regio’s met een diverse technologische structuur</a:t>
            </a:r>
            <a:r>
              <a:rPr lang="en-GB" sz="2400" dirty="0">
                <a:solidFill>
                  <a:srgbClr val="000000"/>
                </a:solidFill>
                <a:latin typeface="Verdana" panose="020B0604030504040204" pitchFamily="34" charset="0"/>
                <a:cs typeface="Arial" charset="0"/>
              </a:rPr>
              <a:t> </a:t>
            </a:r>
            <a:r>
              <a:rPr lang="en-GB" sz="2400" dirty="0" err="1">
                <a:solidFill>
                  <a:srgbClr val="000000"/>
                </a:solidFill>
                <a:latin typeface="Verdana" panose="020B0604030504040204" pitchFamily="34" charset="0"/>
                <a:cs typeface="Arial" charset="0"/>
              </a:rPr>
              <a:t>wordt</a:t>
            </a:r>
            <a:r>
              <a:rPr lang="en-GB" sz="2400" dirty="0">
                <a:solidFill>
                  <a:srgbClr val="000000"/>
                </a:solidFill>
                <a:latin typeface="Verdana" panose="020B0604030504040204" pitchFamily="34" charset="0"/>
                <a:cs typeface="Arial" charset="0"/>
              </a:rPr>
              <a:t> </a:t>
            </a:r>
            <a:r>
              <a:rPr lang="en-GB" sz="2400" dirty="0" err="1">
                <a:solidFill>
                  <a:srgbClr val="000000"/>
                </a:solidFill>
                <a:latin typeface="Verdana" panose="020B0604030504040204" pitchFamily="34" charset="0"/>
                <a:cs typeface="Arial" charset="0"/>
              </a:rPr>
              <a:t>verondersteld</a:t>
            </a:r>
            <a:r>
              <a:rPr lang="en-GB" sz="2400" dirty="0">
                <a:solidFill>
                  <a:srgbClr val="000000"/>
                </a:solidFill>
                <a:latin typeface="Verdana" panose="020B0604030504040204" pitchFamily="34" charset="0"/>
                <a:cs typeface="Arial" charset="0"/>
              </a:rPr>
              <a:t> </a:t>
            </a:r>
            <a:r>
              <a:rPr lang="en-GB" sz="2400" dirty="0" err="1">
                <a:solidFill>
                  <a:srgbClr val="000000"/>
                </a:solidFill>
                <a:latin typeface="Verdana" panose="020B0604030504040204" pitchFamily="34" charset="0"/>
                <a:cs typeface="Arial" charset="0"/>
              </a:rPr>
              <a:t>meer</a:t>
            </a:r>
            <a:r>
              <a:rPr lang="en-GB" sz="2400" dirty="0">
                <a:solidFill>
                  <a:srgbClr val="000000"/>
                </a:solidFill>
                <a:latin typeface="Verdana" panose="020B0604030504040204" pitchFamily="34" charset="0"/>
                <a:cs typeface="Arial" charset="0"/>
              </a:rPr>
              <a:t> complex </a:t>
            </a:r>
            <a:r>
              <a:rPr lang="en-GB" sz="2400" dirty="0" err="1">
                <a:solidFill>
                  <a:srgbClr val="000000"/>
                </a:solidFill>
                <a:latin typeface="Verdana" panose="020B0604030504040204" pitchFamily="34" charset="0"/>
                <a:cs typeface="Arial" charset="0"/>
              </a:rPr>
              <a:t>te</a:t>
            </a:r>
            <a:r>
              <a:rPr lang="en-GB" sz="2400" dirty="0">
                <a:solidFill>
                  <a:srgbClr val="000000"/>
                </a:solidFill>
                <a:latin typeface="Verdana" panose="020B0604030504040204" pitchFamily="34" charset="0"/>
                <a:cs typeface="Arial" charset="0"/>
              </a:rPr>
              <a:t> </a:t>
            </a:r>
            <a:r>
              <a:rPr lang="en-GB" sz="2400" dirty="0" err="1">
                <a:solidFill>
                  <a:srgbClr val="000000"/>
                </a:solidFill>
                <a:latin typeface="Verdana" panose="020B0604030504040204" pitchFamily="34" charset="0"/>
                <a:cs typeface="Arial" charset="0"/>
              </a:rPr>
              <a:t>zijn</a:t>
            </a:r>
            <a:endParaRPr lang="en-GB" sz="2400" dirty="0">
              <a:solidFill>
                <a:srgbClr val="000000"/>
              </a:solidFill>
              <a:cs typeface="Arial" charset="0"/>
            </a:endParaRPr>
          </a:p>
          <a:p>
            <a:pPr marL="533400" indent="-533400" algn="just">
              <a:lnSpc>
                <a:spcPct val="80000"/>
              </a:lnSpc>
              <a:buFontTx/>
              <a:buChar char="-"/>
            </a:pPr>
            <a:endParaRPr lang="en-GB" sz="2400" dirty="0">
              <a:solidFill>
                <a:srgbClr val="000000"/>
              </a:solidFill>
              <a:cs typeface="Arial" charset="0"/>
            </a:endParaRPr>
          </a:p>
        </p:txBody>
      </p:sp>
      <p:sp>
        <p:nvSpPr>
          <p:cNvPr id="2" name="Tijdelijke aanduiding voor dianummer 1">
            <a:extLst>
              <a:ext uri="{FF2B5EF4-FFF2-40B4-BE49-F238E27FC236}">
                <a16:creationId xmlns:a16="http://schemas.microsoft.com/office/drawing/2014/main" id="{A2A21AA8-C44A-A0B9-B4CC-ABC0663D0679}"/>
              </a:ext>
            </a:extLst>
          </p:cNvPr>
          <p:cNvSpPr>
            <a:spLocks noGrp="1"/>
          </p:cNvSpPr>
          <p:nvPr>
            <p:ph type="sldNum" sz="quarter" idx="12"/>
          </p:nvPr>
        </p:nvSpPr>
        <p:spPr/>
        <p:txBody>
          <a:bodyPr/>
          <a:lstStyle/>
          <a:p>
            <a:pPr>
              <a:defRPr/>
            </a:pPr>
            <a:fld id="{6D349626-B2B1-49B4-A57E-0957402AA763}" type="slidenum">
              <a:rPr lang="nl-NL" smtClean="0"/>
              <a:pPr>
                <a:defRPr/>
              </a:pPr>
              <a:t>21</a:t>
            </a:fld>
            <a:endParaRPr lang="nl-N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BD4E3-A571-8123-D197-50DB95B4AC24}"/>
              </a:ext>
            </a:extLst>
          </p:cNvPr>
          <p:cNvPicPr/>
          <p:nvPr/>
        </p:nvPicPr>
        <p:blipFill>
          <a:blip r:embed="rId3" cstate="print"/>
          <a:stretch>
            <a:fillRect/>
          </a:stretch>
        </p:blipFill>
        <p:spPr>
          <a:xfrm>
            <a:off x="325129" y="2888870"/>
            <a:ext cx="4390887" cy="2772378"/>
          </a:xfrm>
          <a:prstGeom prst="rect">
            <a:avLst/>
          </a:prstGeom>
          <a:noFill/>
        </p:spPr>
      </p:pic>
      <p:sp>
        <p:nvSpPr>
          <p:cNvPr id="63493" name="Rectangle 5"/>
          <p:cNvSpPr>
            <a:spLocks noGrp="1" noChangeArrowheads="1"/>
          </p:cNvSpPr>
          <p:nvPr>
            <p:ph sz="half" idx="2"/>
          </p:nvPr>
        </p:nvSpPr>
        <p:spPr>
          <a:xfrm>
            <a:off x="4629149" y="1825625"/>
            <a:ext cx="4189721" cy="4351338"/>
          </a:xfrm>
        </p:spPr>
        <p:txBody>
          <a:bodyPr>
            <a:normAutofit/>
          </a:bodyPr>
          <a:lstStyle/>
          <a:p>
            <a:r>
              <a:rPr lang="nl-NL" sz="1800" dirty="0"/>
              <a:t>indicator van complementariteit meet voor elke groeimarkt in hoeverre andere regio’s over complementaire activiteiten beschikken die in de regio zelf ontbreken</a:t>
            </a:r>
          </a:p>
          <a:p>
            <a:endParaRPr lang="nl-NL" dirty="0"/>
          </a:p>
          <a:p>
            <a:endParaRPr lang="en-GB" dirty="0"/>
          </a:p>
          <a:p>
            <a:pPr marL="533400" indent="-533400">
              <a:buFontTx/>
              <a:buChar char="-"/>
            </a:pPr>
            <a:endParaRPr lang="en-GB" dirty="0"/>
          </a:p>
        </p:txBody>
      </p:sp>
      <p:sp>
        <p:nvSpPr>
          <p:cNvPr id="63492" name="Rectangle 4"/>
          <p:cNvSpPr>
            <a:spLocks noGrp="1" noChangeArrowheads="1"/>
          </p:cNvSpPr>
          <p:nvPr>
            <p:ph type="title"/>
          </p:nvPr>
        </p:nvSpPr>
        <p:spPr>
          <a:xfrm>
            <a:off x="578471" y="365126"/>
            <a:ext cx="8240400" cy="871200"/>
          </a:xfrm>
        </p:spPr>
        <p:txBody>
          <a:bodyPr anchor="b">
            <a:normAutofit/>
          </a:bodyPr>
          <a:lstStyle/>
          <a:p>
            <a:r>
              <a:rPr lang="en-US" sz="2000" b="1" noProof="1"/>
              <a:t>meten van complementaire relaties tussen regio’s</a:t>
            </a:r>
          </a:p>
        </p:txBody>
      </p:sp>
      <p:sp>
        <p:nvSpPr>
          <p:cNvPr id="3" name="Tijdelijke aanduiding voor dianummer 2">
            <a:extLst>
              <a:ext uri="{FF2B5EF4-FFF2-40B4-BE49-F238E27FC236}">
                <a16:creationId xmlns:a16="http://schemas.microsoft.com/office/drawing/2014/main" id="{4F69FA56-881A-62A4-99F3-F51510627137}"/>
              </a:ext>
            </a:extLst>
          </p:cNvPr>
          <p:cNvSpPr>
            <a:spLocks noGrp="1"/>
          </p:cNvSpPr>
          <p:nvPr>
            <p:ph type="sldNum" sz="quarter" idx="12"/>
          </p:nvPr>
        </p:nvSpPr>
        <p:spPr/>
        <p:txBody>
          <a:bodyPr/>
          <a:lstStyle/>
          <a:p>
            <a:pPr>
              <a:defRPr/>
            </a:pPr>
            <a:fld id="{6D349626-B2B1-49B4-A57E-0957402AA763}" type="slidenum">
              <a:rPr lang="nl-NL" smtClean="0"/>
              <a:pPr>
                <a:defRPr/>
              </a:pPr>
              <a:t>22</a:t>
            </a:fld>
            <a:endParaRPr lang="nl-NL"/>
          </a:p>
        </p:txBody>
      </p:sp>
    </p:spTree>
    <p:extLst>
      <p:ext uri="{BB962C8B-B14F-4D97-AF65-F5344CB8AC3E}">
        <p14:creationId xmlns:p14="http://schemas.microsoft.com/office/powerpoint/2010/main" val="379808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578471" y="365126"/>
            <a:ext cx="8240400" cy="871200"/>
          </a:xfrm>
        </p:spPr>
        <p:txBody>
          <a:bodyPr anchor="b">
            <a:normAutofit/>
          </a:bodyPr>
          <a:lstStyle/>
          <a:p>
            <a:r>
              <a:rPr lang="en-US" sz="2400" b="1" noProof="1"/>
              <a:t>onbenut potentieel in relaties tussen regio’s</a:t>
            </a:r>
          </a:p>
        </p:txBody>
      </p:sp>
      <p:graphicFrame>
        <p:nvGraphicFramePr>
          <p:cNvPr id="63497" name="Rectangle 5">
            <a:extLst>
              <a:ext uri="{FF2B5EF4-FFF2-40B4-BE49-F238E27FC236}">
                <a16:creationId xmlns:a16="http://schemas.microsoft.com/office/drawing/2014/main" id="{5774829D-7790-C299-5A34-F4429FAF799D}"/>
              </a:ext>
            </a:extLst>
          </p:cNvPr>
          <p:cNvGraphicFramePr>
            <a:graphicFrameLocks noGrp="1"/>
          </p:cNvGraphicFramePr>
          <p:nvPr>
            <p:ph idx="1"/>
            <p:extLst>
              <p:ext uri="{D42A27DB-BD31-4B8C-83A1-F6EECF244321}">
                <p14:modId xmlns:p14="http://schemas.microsoft.com/office/powerpoint/2010/main" val="889952497"/>
              </p:ext>
            </p:extLst>
          </p:nvPr>
        </p:nvGraphicFramePr>
        <p:xfrm>
          <a:off x="628650" y="1412776"/>
          <a:ext cx="7886700" cy="4764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jdelijke aanduiding voor dianummer 1">
            <a:extLst>
              <a:ext uri="{FF2B5EF4-FFF2-40B4-BE49-F238E27FC236}">
                <a16:creationId xmlns:a16="http://schemas.microsoft.com/office/drawing/2014/main" id="{7B777D45-11B2-4895-0815-EF452466ABEF}"/>
              </a:ext>
            </a:extLst>
          </p:cNvPr>
          <p:cNvSpPr>
            <a:spLocks noGrp="1"/>
          </p:cNvSpPr>
          <p:nvPr>
            <p:ph type="sldNum" sz="quarter" idx="12"/>
          </p:nvPr>
        </p:nvSpPr>
        <p:spPr/>
        <p:txBody>
          <a:bodyPr/>
          <a:lstStyle/>
          <a:p>
            <a:pPr>
              <a:defRPr/>
            </a:pPr>
            <a:fld id="{6D349626-B2B1-49B4-A57E-0957402AA763}" type="slidenum">
              <a:rPr lang="nl-NL" smtClean="0"/>
              <a:pPr>
                <a:defRPr/>
              </a:pPr>
              <a:t>23</a:t>
            </a:fld>
            <a:endParaRPr lang="nl-NL"/>
          </a:p>
        </p:txBody>
      </p:sp>
    </p:spTree>
    <p:extLst>
      <p:ext uri="{BB962C8B-B14F-4D97-AF65-F5344CB8AC3E}">
        <p14:creationId xmlns:p14="http://schemas.microsoft.com/office/powerpoint/2010/main" val="1284582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6640D-3C44-0B7E-C6A5-309E3A28FEA8}"/>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71DF8D8F-252B-ED2E-8B34-3FA95EBE0709}"/>
              </a:ext>
            </a:extLst>
          </p:cNvPr>
          <p:cNvSpPr txBox="1">
            <a:spLocks noChangeArrowheads="1"/>
          </p:cNvSpPr>
          <p:nvPr/>
        </p:nvSpPr>
        <p:spPr bwMode="auto">
          <a:xfrm>
            <a:off x="914669" y="-171400"/>
            <a:ext cx="7314661"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rPr>
              <a:t>v</a:t>
            </a:r>
            <a:r>
              <a:rPr lang="nl-NL" sz="2800" b="1" kern="0" noProof="1">
                <a:solidFill>
                  <a:schemeClr val="tx1"/>
                </a:solidFill>
              </a:rPr>
              <a:t>erdeling van patenten over</a:t>
            </a:r>
            <a:r>
              <a:rPr lang="nl-NL" sz="2800" b="1" kern="0" noProof="1">
                <a:solidFill>
                  <a:schemeClr val="tx1"/>
                </a:solidFill>
                <a:latin typeface="Verdana" panose="020B0604030504040204" pitchFamily="34" charset="0"/>
                <a:ea typeface="Verdana" panose="020B0604030504040204" pitchFamily="34" charset="0"/>
              </a:rPr>
              <a:t> 31 groeimarkten per provincie</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113507AB-D015-FD75-59B9-4BC129C4C12E}"/>
              </a:ext>
            </a:extLst>
          </p:cNvPr>
          <p:cNvSpPr>
            <a:spLocks noGrp="1"/>
          </p:cNvSpPr>
          <p:nvPr>
            <p:ph type="sldNum" sz="quarter" idx="12"/>
          </p:nvPr>
        </p:nvSpPr>
        <p:spPr/>
        <p:txBody>
          <a:bodyPr/>
          <a:lstStyle/>
          <a:p>
            <a:pPr>
              <a:defRPr/>
            </a:pPr>
            <a:fld id="{6D349626-B2B1-49B4-A57E-0957402AA763}" type="slidenum">
              <a:rPr lang="nl-NL" smtClean="0"/>
              <a:pPr>
                <a:defRPr/>
              </a:pPr>
              <a:t>24</a:t>
            </a:fld>
            <a:endParaRPr lang="nl-NL"/>
          </a:p>
        </p:txBody>
      </p:sp>
    </p:spTree>
    <p:extLst>
      <p:ext uri="{BB962C8B-B14F-4D97-AF65-F5344CB8AC3E}">
        <p14:creationId xmlns:p14="http://schemas.microsoft.com/office/powerpoint/2010/main" val="91581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a:t>
            </a:r>
            <a:r>
              <a:rPr lang="nl-NL" sz="2400" b="1" noProof="1">
                <a:latin typeface="Verdana" panose="020B0604030504040204" pitchFamily="34" charset="0"/>
                <a:ea typeface="Verdana" panose="020B0604030504040204" pitchFamily="34" charset="0"/>
              </a:rPr>
              <a:t>over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Flevoland</a:t>
            </a:r>
            <a:endParaRPr lang="en-US" sz="2400" b="1" noProof="1">
              <a:solidFill>
                <a:schemeClr val="accent2"/>
              </a:solidFill>
            </a:endParaRPr>
          </a:p>
        </p:txBody>
      </p:sp>
      <p:sp>
        <p:nvSpPr>
          <p:cNvPr id="63493" name="Rectangle 5"/>
          <p:cNvSpPr>
            <a:spLocks noGrp="1" noChangeArrowheads="1"/>
          </p:cNvSpPr>
          <p:nvPr>
            <p:ph idx="1"/>
          </p:nvPr>
        </p:nvSpPr>
        <p:spPr>
          <a:xfrm>
            <a:off x="611560" y="916692"/>
            <a:ext cx="8064895" cy="5544344"/>
          </a:xfrm>
        </p:spPr>
        <p:txBody>
          <a:bodyPr>
            <a:normAutofit fontScale="92500" lnSpcReduction="10000"/>
          </a:bodyPr>
          <a:lstStyle/>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endParaRPr lang="nl-NL" sz="1400" dirty="0">
              <a:solidFill>
                <a:srgbClr val="000000"/>
              </a:solidFill>
              <a:cs typeface="Arial" charset="0"/>
            </a:endParaRPr>
          </a:p>
          <a:p>
            <a:pPr marL="0" indent="0" algn="just">
              <a:lnSpc>
                <a:spcPct val="80000"/>
              </a:lnSpc>
              <a:buNone/>
            </a:pPr>
            <a:r>
              <a:rPr lang="nl-NL" sz="1400" dirty="0">
                <a:solidFill>
                  <a:srgbClr val="000000"/>
                </a:solidFill>
                <a:cs typeface="Arial" charset="0"/>
              </a:rPr>
              <a:t>*aandeel van elke groeimarkt (in percentage) in totaal aantal patenten in alle 31 groeimarkten in de regio</a:t>
            </a: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14F91A2B-293A-3D5B-7E4E-5072E9DBC21B}"/>
              </a:ext>
            </a:extLst>
          </p:cNvPr>
          <p:cNvSpPr txBox="1"/>
          <p:nvPr/>
        </p:nvSpPr>
        <p:spPr>
          <a:xfrm>
            <a:off x="1835484" y="6343183"/>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https://www.paballand.com/asg/ez/treemaps/growth/regpat/flevoland.html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E267569-455A-C4EA-1F73-C49473F5EDDB}"/>
              </a:ext>
            </a:extLst>
          </p:cNvPr>
          <p:cNvPicPr>
            <a:picLocks noChangeAspect="1"/>
          </p:cNvPicPr>
          <p:nvPr/>
        </p:nvPicPr>
        <p:blipFill>
          <a:blip r:embed="rId3"/>
          <a:stretch>
            <a:fillRect/>
          </a:stretch>
        </p:blipFill>
        <p:spPr>
          <a:xfrm>
            <a:off x="107504" y="1427998"/>
            <a:ext cx="8928992" cy="4002003"/>
          </a:xfrm>
          <a:prstGeom prst="rect">
            <a:avLst/>
          </a:prstGeom>
        </p:spPr>
      </p:pic>
      <p:sp>
        <p:nvSpPr>
          <p:cNvPr id="2" name="Tijdelijke aanduiding voor dianummer 1">
            <a:extLst>
              <a:ext uri="{FF2B5EF4-FFF2-40B4-BE49-F238E27FC236}">
                <a16:creationId xmlns:a16="http://schemas.microsoft.com/office/drawing/2014/main" id="{D6674E76-E55D-85DA-AE6D-04989151C40E}"/>
              </a:ext>
            </a:extLst>
          </p:cNvPr>
          <p:cNvSpPr>
            <a:spLocks noGrp="1"/>
          </p:cNvSpPr>
          <p:nvPr>
            <p:ph type="sldNum" sz="quarter" idx="12"/>
          </p:nvPr>
        </p:nvSpPr>
        <p:spPr/>
        <p:txBody>
          <a:bodyPr/>
          <a:lstStyle/>
          <a:p>
            <a:pPr>
              <a:defRPr/>
            </a:pPr>
            <a:fld id="{6D349626-B2B1-49B4-A57E-0957402AA763}" type="slidenum">
              <a:rPr lang="nl-NL" smtClean="0"/>
              <a:pPr>
                <a:defRPr/>
              </a:pPr>
              <a:t>25</a:t>
            </a:fld>
            <a:endParaRPr lang="nl-NL"/>
          </a:p>
        </p:txBody>
      </p:sp>
    </p:spTree>
    <p:extLst>
      <p:ext uri="{BB962C8B-B14F-4D97-AF65-F5344CB8AC3E}">
        <p14:creationId xmlns:p14="http://schemas.microsoft.com/office/powerpoint/2010/main" val="427548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3F6B7-BFF6-098F-B1F6-A72EC542DFA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BDEFB4E3-6C9C-4842-68A5-AA95CF78EAAA}"/>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kern="0" noProof="1">
                <a:solidFill>
                  <a:schemeClr val="tx1"/>
                </a:solidFill>
                <a:latin typeface="Verdana" panose="020B0604030504040204" pitchFamily="34" charset="0"/>
                <a:ea typeface="Verdana" panose="020B0604030504040204" pitchFamily="34" charset="0"/>
              </a:rPr>
              <a:t> groeimarkten*</a:t>
            </a:r>
            <a:br>
              <a:rPr lang="nl-NL" sz="2400" b="1" kern="0"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Limburg</a:t>
            </a:r>
            <a:endParaRPr lang="en-US" sz="2400" b="1" noProof="1">
              <a:solidFill>
                <a:schemeClr val="accent2"/>
              </a:solidFill>
            </a:endParaRPr>
          </a:p>
        </p:txBody>
      </p:sp>
      <p:sp>
        <p:nvSpPr>
          <p:cNvPr id="63493" name="Rectangle 5">
            <a:extLst>
              <a:ext uri="{FF2B5EF4-FFF2-40B4-BE49-F238E27FC236}">
                <a16:creationId xmlns:a16="http://schemas.microsoft.com/office/drawing/2014/main" id="{C21E5913-3E7B-B080-D3FA-80EAE36F3CD9}"/>
              </a:ext>
            </a:extLst>
          </p:cNvPr>
          <p:cNvSpPr>
            <a:spLocks noGrp="1" noChangeArrowheads="1"/>
          </p:cNvSpPr>
          <p:nvPr>
            <p:ph idx="1"/>
          </p:nvPr>
        </p:nvSpPr>
        <p:spPr>
          <a:xfrm>
            <a:off x="611560" y="1124744"/>
            <a:ext cx="8064895" cy="5400600"/>
          </a:xfrm>
        </p:spPr>
        <p:txBody>
          <a:bodyPr/>
          <a:lstStyle/>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marL="0" indent="0" algn="just">
              <a:lnSpc>
                <a:spcPct val="80000"/>
              </a:lnSpc>
              <a:buNone/>
            </a:pPr>
            <a:r>
              <a:rPr lang="nl-NL" sz="1400" dirty="0">
                <a:solidFill>
                  <a:srgbClr val="000000"/>
                </a:solidFill>
                <a:cs typeface="Arial" charset="0"/>
              </a:rPr>
              <a:t>*aandeel van elke groeimarkt (in percentage) in totaal aantal patenten in alle 31 groeimarkten in de regio</a:t>
            </a: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63FB5D5D-1F21-CB6F-74BF-981F3D9267D9}"/>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https://www.paballand.com/asg/ez/treemaps/growth/regpat/limburg.html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2CE7F990-CDAC-8299-15D6-B1047F85D378}"/>
              </a:ext>
            </a:extLst>
          </p:cNvPr>
          <p:cNvPicPr>
            <a:picLocks noChangeAspect="1"/>
          </p:cNvPicPr>
          <p:nvPr/>
        </p:nvPicPr>
        <p:blipFill>
          <a:blip r:embed="rId3"/>
          <a:stretch>
            <a:fillRect/>
          </a:stretch>
        </p:blipFill>
        <p:spPr>
          <a:xfrm>
            <a:off x="179512" y="1427544"/>
            <a:ext cx="8856984" cy="4002911"/>
          </a:xfrm>
          <a:prstGeom prst="rect">
            <a:avLst/>
          </a:prstGeom>
        </p:spPr>
      </p:pic>
      <p:sp>
        <p:nvSpPr>
          <p:cNvPr id="2" name="Tijdelijke aanduiding voor dianummer 1">
            <a:extLst>
              <a:ext uri="{FF2B5EF4-FFF2-40B4-BE49-F238E27FC236}">
                <a16:creationId xmlns:a16="http://schemas.microsoft.com/office/drawing/2014/main" id="{777651D1-351C-78D3-711E-8E961043CE78}"/>
              </a:ext>
            </a:extLst>
          </p:cNvPr>
          <p:cNvSpPr>
            <a:spLocks noGrp="1"/>
          </p:cNvSpPr>
          <p:nvPr>
            <p:ph type="sldNum" sz="quarter" idx="12"/>
          </p:nvPr>
        </p:nvSpPr>
        <p:spPr/>
        <p:txBody>
          <a:bodyPr/>
          <a:lstStyle/>
          <a:p>
            <a:pPr>
              <a:defRPr/>
            </a:pPr>
            <a:fld id="{6D349626-B2B1-49B4-A57E-0957402AA763}" type="slidenum">
              <a:rPr lang="nl-NL" smtClean="0"/>
              <a:pPr>
                <a:defRPr/>
              </a:pPr>
              <a:t>26</a:t>
            </a:fld>
            <a:endParaRPr lang="nl-NL"/>
          </a:p>
        </p:txBody>
      </p:sp>
    </p:spTree>
    <p:extLst>
      <p:ext uri="{BB962C8B-B14F-4D97-AF65-F5344CB8AC3E}">
        <p14:creationId xmlns:p14="http://schemas.microsoft.com/office/powerpoint/2010/main" val="2851339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B44C-9148-A2D0-F42F-D8AFC72AF55A}"/>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CCF25939-70A2-15C9-740F-0C4F1B3C1134}"/>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Noord-Brabant</a:t>
            </a:r>
            <a:endParaRPr lang="en-US" sz="2400" b="1" noProof="1">
              <a:solidFill>
                <a:schemeClr val="accent2"/>
              </a:solidFill>
            </a:endParaRPr>
          </a:p>
        </p:txBody>
      </p:sp>
      <p:sp>
        <p:nvSpPr>
          <p:cNvPr id="63493" name="Rectangle 5">
            <a:extLst>
              <a:ext uri="{FF2B5EF4-FFF2-40B4-BE49-F238E27FC236}">
                <a16:creationId xmlns:a16="http://schemas.microsoft.com/office/drawing/2014/main" id="{40D934EB-9801-5E2F-FF93-21EF52E215FF}"/>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ABE233DD-D4D9-F0F7-07BD-5531861BC41C}"/>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https://www.paballand.com/asg/ez/treemaps/growth/regpat/noordbrabant.html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3606259-6B0B-CA04-C69B-D2B9AEA8D77A}"/>
              </a:ext>
            </a:extLst>
          </p:cNvPr>
          <p:cNvPicPr>
            <a:picLocks noChangeAspect="1"/>
          </p:cNvPicPr>
          <p:nvPr/>
        </p:nvPicPr>
        <p:blipFill>
          <a:blip r:embed="rId3"/>
          <a:stretch>
            <a:fillRect/>
          </a:stretch>
        </p:blipFill>
        <p:spPr>
          <a:xfrm>
            <a:off x="107504" y="1442428"/>
            <a:ext cx="8928992" cy="3973143"/>
          </a:xfrm>
          <a:prstGeom prst="rect">
            <a:avLst/>
          </a:prstGeom>
        </p:spPr>
      </p:pic>
      <p:sp>
        <p:nvSpPr>
          <p:cNvPr id="2" name="Rectangle 4">
            <a:extLst>
              <a:ext uri="{FF2B5EF4-FFF2-40B4-BE49-F238E27FC236}">
                <a16:creationId xmlns:a16="http://schemas.microsoft.com/office/drawing/2014/main" id="{3BCCA2F6-7A1C-6EC0-9A88-9B31CD738869}"/>
              </a:ext>
            </a:extLst>
          </p:cNvPr>
          <p:cNvSpPr txBox="1">
            <a:spLocks noChangeArrowheads="1"/>
          </p:cNvSpPr>
          <p:nvPr/>
        </p:nvSpPr>
        <p:spPr bwMode="auto">
          <a:xfrm>
            <a:off x="914669" y="5561366"/>
            <a:ext cx="7314661" cy="57839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endParaRPr lang="en-US" sz="2400" b="1" kern="0" noProof="1">
              <a:solidFill>
                <a:schemeClr val="accent2"/>
              </a:solidFill>
            </a:endParaRPr>
          </a:p>
        </p:txBody>
      </p:sp>
      <p:sp>
        <p:nvSpPr>
          <p:cNvPr id="5" name="Rectangle 5">
            <a:extLst>
              <a:ext uri="{FF2B5EF4-FFF2-40B4-BE49-F238E27FC236}">
                <a16:creationId xmlns:a16="http://schemas.microsoft.com/office/drawing/2014/main" id="{2212218D-399F-B39D-7F3E-403BB3C34886}"/>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218344EC-7F44-6021-FD35-F7D45F3689B9}"/>
              </a:ext>
            </a:extLst>
          </p:cNvPr>
          <p:cNvSpPr>
            <a:spLocks noGrp="1"/>
          </p:cNvSpPr>
          <p:nvPr>
            <p:ph type="sldNum" sz="quarter" idx="12"/>
          </p:nvPr>
        </p:nvSpPr>
        <p:spPr/>
        <p:txBody>
          <a:bodyPr/>
          <a:lstStyle/>
          <a:p>
            <a:pPr>
              <a:defRPr/>
            </a:pPr>
            <a:fld id="{6D349626-B2B1-49B4-A57E-0957402AA763}" type="slidenum">
              <a:rPr lang="nl-NL" smtClean="0"/>
              <a:pPr>
                <a:defRPr/>
              </a:pPr>
              <a:t>27</a:t>
            </a:fld>
            <a:endParaRPr lang="nl-NL"/>
          </a:p>
        </p:txBody>
      </p:sp>
    </p:spTree>
    <p:extLst>
      <p:ext uri="{BB962C8B-B14F-4D97-AF65-F5344CB8AC3E}">
        <p14:creationId xmlns:p14="http://schemas.microsoft.com/office/powerpoint/2010/main" val="993113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63175-8584-4C8B-6CEB-5EEE7E0024B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847C1AFC-DC86-9F8A-8823-49DADCC823A6}"/>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Noord-Holland</a:t>
            </a:r>
            <a:endParaRPr lang="en-US" sz="2400" b="1" noProof="1">
              <a:solidFill>
                <a:schemeClr val="accent2"/>
              </a:solidFill>
            </a:endParaRPr>
          </a:p>
        </p:txBody>
      </p:sp>
      <p:sp>
        <p:nvSpPr>
          <p:cNvPr id="63493" name="Rectangle 5">
            <a:extLst>
              <a:ext uri="{FF2B5EF4-FFF2-40B4-BE49-F238E27FC236}">
                <a16:creationId xmlns:a16="http://schemas.microsoft.com/office/drawing/2014/main" id="{1B910F61-B38C-A6F9-A475-5C8D8988EB10}"/>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D2198540-B5D5-6503-315C-377A11D6CBA5}"/>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https://www.paballand.com/asg/ez/treemaps/growth/regpat/noordholland.html</a:t>
            </a:r>
            <a:endParaRPr lang="nb-NO" sz="9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2A500905-1371-E767-07CC-36ACC0E6FAFA}"/>
              </a:ext>
            </a:extLst>
          </p:cNvPr>
          <p:cNvPicPr>
            <a:picLocks noChangeAspect="1"/>
          </p:cNvPicPr>
          <p:nvPr/>
        </p:nvPicPr>
        <p:blipFill>
          <a:blip r:embed="rId3"/>
          <a:stretch>
            <a:fillRect/>
          </a:stretch>
        </p:blipFill>
        <p:spPr>
          <a:xfrm>
            <a:off x="107504" y="1431313"/>
            <a:ext cx="8928992" cy="3995373"/>
          </a:xfrm>
          <a:prstGeom prst="rect">
            <a:avLst/>
          </a:prstGeom>
        </p:spPr>
      </p:pic>
      <p:sp>
        <p:nvSpPr>
          <p:cNvPr id="2" name="Rectangle 5">
            <a:extLst>
              <a:ext uri="{FF2B5EF4-FFF2-40B4-BE49-F238E27FC236}">
                <a16:creationId xmlns:a16="http://schemas.microsoft.com/office/drawing/2014/main" id="{122895A7-069B-DC11-3BFC-F9AA8F042498}"/>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2FF3085E-BEC5-6C8D-93A8-CB03FCAF9283}"/>
              </a:ext>
            </a:extLst>
          </p:cNvPr>
          <p:cNvSpPr>
            <a:spLocks noGrp="1"/>
          </p:cNvSpPr>
          <p:nvPr>
            <p:ph type="sldNum" sz="quarter" idx="12"/>
          </p:nvPr>
        </p:nvSpPr>
        <p:spPr/>
        <p:txBody>
          <a:bodyPr/>
          <a:lstStyle/>
          <a:p>
            <a:pPr>
              <a:defRPr/>
            </a:pPr>
            <a:fld id="{6D349626-B2B1-49B4-A57E-0957402AA763}" type="slidenum">
              <a:rPr lang="nl-NL" smtClean="0"/>
              <a:pPr>
                <a:defRPr/>
              </a:pPr>
              <a:t>28</a:t>
            </a:fld>
            <a:endParaRPr lang="nl-NL"/>
          </a:p>
        </p:txBody>
      </p:sp>
    </p:spTree>
    <p:extLst>
      <p:ext uri="{BB962C8B-B14F-4D97-AF65-F5344CB8AC3E}">
        <p14:creationId xmlns:p14="http://schemas.microsoft.com/office/powerpoint/2010/main" val="409967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18E91-B2A5-20CC-F300-44DE2ACFEDC6}"/>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26EB99DF-FEA2-DF47-315A-B07F9437D905}"/>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Utrecht</a:t>
            </a:r>
            <a:endParaRPr lang="en-US" sz="2400" b="1" noProof="1">
              <a:solidFill>
                <a:schemeClr val="accent2"/>
              </a:solidFill>
            </a:endParaRPr>
          </a:p>
        </p:txBody>
      </p:sp>
      <p:sp>
        <p:nvSpPr>
          <p:cNvPr id="63493" name="Rectangle 5">
            <a:extLst>
              <a:ext uri="{FF2B5EF4-FFF2-40B4-BE49-F238E27FC236}">
                <a16:creationId xmlns:a16="http://schemas.microsoft.com/office/drawing/2014/main" id="{87634F8F-3473-97A8-8D65-78308B1A05E7}"/>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BA2F830E-6A32-B80F-3934-1CAECF32D3DD}"/>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https://www.paballand.com/asg/ez/treemaps/growth/regpat/utrecht.html</a:t>
            </a:r>
            <a:endParaRPr lang="nb-NO" sz="9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1D6F1711-E1AA-8695-5F52-C2AE0C698D04}"/>
              </a:ext>
            </a:extLst>
          </p:cNvPr>
          <p:cNvPicPr>
            <a:picLocks noChangeAspect="1"/>
          </p:cNvPicPr>
          <p:nvPr/>
        </p:nvPicPr>
        <p:blipFill>
          <a:blip r:embed="rId3"/>
          <a:stretch>
            <a:fillRect/>
          </a:stretch>
        </p:blipFill>
        <p:spPr>
          <a:xfrm>
            <a:off x="107504" y="1439601"/>
            <a:ext cx="8928992" cy="3978797"/>
          </a:xfrm>
          <a:prstGeom prst="rect">
            <a:avLst/>
          </a:prstGeom>
        </p:spPr>
      </p:pic>
      <p:sp>
        <p:nvSpPr>
          <p:cNvPr id="2" name="Rectangle 5">
            <a:extLst>
              <a:ext uri="{FF2B5EF4-FFF2-40B4-BE49-F238E27FC236}">
                <a16:creationId xmlns:a16="http://schemas.microsoft.com/office/drawing/2014/main" id="{109F8BD8-1FA0-E46F-93C4-0C2B6B73E2BF}"/>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170BB459-371E-A75F-791B-831EF1CB38DB}"/>
              </a:ext>
            </a:extLst>
          </p:cNvPr>
          <p:cNvSpPr>
            <a:spLocks noGrp="1"/>
          </p:cNvSpPr>
          <p:nvPr>
            <p:ph type="sldNum" sz="quarter" idx="12"/>
          </p:nvPr>
        </p:nvSpPr>
        <p:spPr/>
        <p:txBody>
          <a:bodyPr/>
          <a:lstStyle/>
          <a:p>
            <a:pPr>
              <a:defRPr/>
            </a:pPr>
            <a:fld id="{6D349626-B2B1-49B4-A57E-0957402AA763}" type="slidenum">
              <a:rPr lang="nl-NL" smtClean="0"/>
              <a:pPr>
                <a:defRPr/>
              </a:pPr>
              <a:t>29</a:t>
            </a:fld>
            <a:endParaRPr lang="nl-NL"/>
          </a:p>
        </p:txBody>
      </p:sp>
    </p:spTree>
    <p:extLst>
      <p:ext uri="{BB962C8B-B14F-4D97-AF65-F5344CB8AC3E}">
        <p14:creationId xmlns:p14="http://schemas.microsoft.com/office/powerpoint/2010/main" val="62557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258F-846F-2F13-D42D-751D7AE388C3}"/>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7BF6C11F-EB22-8B32-6DCB-AB4B7A1AF60D}"/>
              </a:ext>
            </a:extLst>
          </p:cNvPr>
          <p:cNvSpPr>
            <a:spLocks noGrp="1" noChangeArrowheads="1"/>
          </p:cNvSpPr>
          <p:nvPr>
            <p:ph type="title"/>
          </p:nvPr>
        </p:nvSpPr>
        <p:spPr>
          <a:xfrm>
            <a:off x="755576" y="188912"/>
            <a:ext cx="7128792" cy="432594"/>
          </a:xfrm>
        </p:spPr>
        <p:txBody>
          <a:bodyPr/>
          <a:lstStyle/>
          <a:p>
            <a:r>
              <a:rPr lang="en-US" sz="2400" b="1" noProof="1"/>
              <a:t>opdracht </a:t>
            </a:r>
          </a:p>
        </p:txBody>
      </p:sp>
      <p:sp>
        <p:nvSpPr>
          <p:cNvPr id="63493" name="Rectangle 5">
            <a:extLst>
              <a:ext uri="{FF2B5EF4-FFF2-40B4-BE49-F238E27FC236}">
                <a16:creationId xmlns:a16="http://schemas.microsoft.com/office/drawing/2014/main" id="{450FCF82-E1BA-9D2B-F168-D89E0A984899}"/>
              </a:ext>
            </a:extLst>
          </p:cNvPr>
          <p:cNvSpPr>
            <a:spLocks noGrp="1" noChangeArrowheads="1"/>
          </p:cNvSpPr>
          <p:nvPr>
            <p:ph idx="1"/>
          </p:nvPr>
        </p:nvSpPr>
        <p:spPr>
          <a:xfrm>
            <a:off x="107504" y="980728"/>
            <a:ext cx="8856984" cy="5688360"/>
          </a:xfrm>
        </p:spPr>
        <p:txBody>
          <a:bodyPr>
            <a:normAutofit/>
          </a:bodyPr>
          <a:lstStyle/>
          <a:p>
            <a:pPr>
              <a:lnSpc>
                <a:spcPct val="115000"/>
              </a:lnSpc>
              <a:spcAft>
                <a:spcPts val="1000"/>
              </a:spcAft>
            </a:pPr>
            <a:r>
              <a:rPr lang="nl-NL" sz="18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mate van </a:t>
            </a:r>
            <a:r>
              <a:rPr lang="nl-NL" sz="1800" dirty="0" err="1">
                <a:solidFill>
                  <a:schemeClr val="accent2"/>
                </a:solidFill>
                <a:latin typeface="Verdana" panose="020B0604030504040204" pitchFamily="34" charset="0"/>
                <a:ea typeface="Verdana" panose="020B0604030504040204" pitchFamily="34" charset="0"/>
                <a:cs typeface="Times New Roman" panose="02020603050405020304" pitchFamily="18" charset="0"/>
              </a:rPr>
              <a:t>kansrijkheid</a:t>
            </a:r>
            <a:r>
              <a:rPr lang="nl-NL" sz="18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 </a:t>
            </a:r>
            <a:r>
              <a:rPr lang="nl-NL" sz="1800" dirty="0">
                <a:effectLst/>
                <a:latin typeface="Verdana" panose="020B0604030504040204" pitchFamily="34" charset="0"/>
                <a:ea typeface="Verdana" panose="020B0604030504040204" pitchFamily="34" charset="0"/>
                <a:cs typeface="Times New Roman" panose="02020603050405020304" pitchFamily="18" charset="0"/>
              </a:rPr>
              <a:t>van 12 provincies op gebied van </a:t>
            </a:r>
            <a:r>
              <a:rPr lang="nl-NL" sz="1800" dirty="0">
                <a:solidFill>
                  <a:schemeClr val="accent2"/>
                </a:solidFill>
                <a:effectLst/>
                <a:latin typeface="Verdana" panose="020B0604030504040204" pitchFamily="34" charset="0"/>
                <a:ea typeface="Verdana" panose="020B0604030504040204" pitchFamily="34" charset="0"/>
                <a:cs typeface="Times New Roman" panose="02020603050405020304" pitchFamily="18" charset="0"/>
              </a:rPr>
              <a:t>31</a:t>
            </a:r>
            <a:r>
              <a:rPr lang="nl-NL" sz="18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 groeimarkten</a:t>
            </a:r>
            <a:r>
              <a:rPr lang="nl-NL" sz="1800" dirty="0">
                <a:effectLst/>
                <a:latin typeface="Verdana" panose="020B0604030504040204" pitchFamily="34" charset="0"/>
                <a:ea typeface="Verdana" panose="020B0604030504040204" pitchFamily="34" charset="0"/>
                <a:cs typeface="Times New Roman" panose="02020603050405020304" pitchFamily="18" charset="0"/>
              </a:rPr>
              <a:t>, op basis van:</a:t>
            </a:r>
          </a:p>
          <a:p>
            <a:pPr>
              <a:lnSpc>
                <a:spcPct val="115000"/>
              </a:lnSpc>
              <a:spcAft>
                <a:spcPts val="1000"/>
              </a:spcAft>
              <a:buFontTx/>
              <a:buChar char="-"/>
            </a:pPr>
            <a:r>
              <a:rPr lang="nl-NL" sz="1800" dirty="0">
                <a:latin typeface="Verdana" panose="020B0604030504040204" pitchFamily="34" charset="0"/>
                <a:ea typeface="Verdana" panose="020B0604030504040204" pitchFamily="34" charset="0"/>
                <a:cs typeface="Times New Roman" panose="02020603050405020304" pitchFamily="18" charset="0"/>
              </a:rPr>
              <a:t>technologische kennisbasis: patentdata (OECD REGPAT) 2020-2024</a:t>
            </a:r>
          </a:p>
          <a:p>
            <a:pPr>
              <a:lnSpc>
                <a:spcPct val="115000"/>
              </a:lnSpc>
              <a:spcAft>
                <a:spcPts val="1000"/>
              </a:spcAft>
              <a:buFontTx/>
              <a:buChar char="-"/>
            </a:pPr>
            <a:r>
              <a:rPr lang="nl-NL" sz="1800" dirty="0">
                <a:latin typeface="Verdana" panose="020B0604030504040204" pitchFamily="34" charset="0"/>
                <a:ea typeface="Verdana" panose="020B0604030504040204" pitchFamily="34" charset="0"/>
                <a:cs typeface="Times New Roman" panose="02020603050405020304" pitchFamily="18" charset="0"/>
              </a:rPr>
              <a:t>wetenschappelijke kennisbasis: publicatiedata (Open Alex) 2020-2025</a:t>
            </a:r>
          </a:p>
          <a:p>
            <a:pPr marL="0" indent="0">
              <a:lnSpc>
                <a:spcPct val="115000"/>
              </a:lnSpc>
              <a:spcAft>
                <a:spcPts val="1000"/>
              </a:spcAft>
              <a:buNone/>
            </a:pPr>
            <a:endParaRPr lang="nl-NL" sz="18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r>
              <a:rPr lang="nl-NL" sz="1800" dirty="0">
                <a:latin typeface="Verdana" panose="020B0604030504040204" pitchFamily="34" charset="0"/>
                <a:ea typeface="Verdana" panose="020B0604030504040204" pitchFamily="34" charset="0"/>
                <a:cs typeface="Times New Roman" panose="02020603050405020304" pitchFamily="18" charset="0"/>
              </a:rPr>
              <a:t>analyse van </a:t>
            </a:r>
            <a:r>
              <a:rPr lang="nl-NL" sz="18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samenwerkingsrelaties</a:t>
            </a:r>
            <a:r>
              <a:rPr lang="nl-NL" sz="1800" dirty="0">
                <a:latin typeface="Verdana" panose="020B0604030504040204" pitchFamily="34" charset="0"/>
                <a:ea typeface="Verdana" panose="020B0604030504040204" pitchFamily="34" charset="0"/>
                <a:cs typeface="Times New Roman" panose="02020603050405020304" pitchFamily="18" charset="0"/>
              </a:rPr>
              <a:t> van 12 provincies op gebied van technologie en wetenschap met Europese regio’s voor hun </a:t>
            </a:r>
            <a:r>
              <a:rPr lang="nl-NL" sz="18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meest kansrijke groeimarkten</a:t>
            </a:r>
            <a:r>
              <a:rPr lang="nl-NL" sz="1800" dirty="0">
                <a:latin typeface="Verdana" panose="020B0604030504040204" pitchFamily="34" charset="0"/>
                <a:ea typeface="Verdana" panose="020B0604030504040204" pitchFamily="34" charset="0"/>
                <a:cs typeface="Times New Roman" panose="02020603050405020304" pitchFamily="18" charset="0"/>
              </a:rPr>
              <a:t>: identificatie van regio’s met meest relevante competenties, en in hoeverre wordt met die regio’s ook daadwerkelijk samengewerkt?</a:t>
            </a:r>
          </a:p>
          <a:p>
            <a:pPr>
              <a:lnSpc>
                <a:spcPct val="115000"/>
              </a:lnSpc>
              <a:spcAft>
                <a:spcPts val="1000"/>
              </a:spcAft>
              <a:buFontTx/>
              <a:buChar char="-"/>
            </a:pPr>
            <a:r>
              <a:rPr lang="nl-NL" sz="1800" dirty="0">
                <a:latin typeface="Verdana" panose="020B0604030504040204" pitchFamily="34" charset="0"/>
                <a:ea typeface="Verdana" panose="020B0604030504040204" pitchFamily="34" charset="0"/>
                <a:cs typeface="Times New Roman" panose="02020603050405020304" pitchFamily="18" charset="0"/>
              </a:rPr>
              <a:t>co-</a:t>
            </a:r>
            <a:r>
              <a:rPr lang="nl-NL" sz="1800" dirty="0" err="1">
                <a:latin typeface="Verdana" panose="020B0604030504040204" pitchFamily="34" charset="0"/>
                <a:ea typeface="Verdana" panose="020B0604030504040204" pitchFamily="34" charset="0"/>
                <a:cs typeface="Times New Roman" panose="02020603050405020304" pitchFamily="18" charset="0"/>
              </a:rPr>
              <a:t>inventor</a:t>
            </a:r>
            <a:r>
              <a:rPr lang="nl-NL" sz="1800" dirty="0">
                <a:latin typeface="Verdana" panose="020B0604030504040204" pitchFamily="34" charset="0"/>
                <a:ea typeface="Verdana" panose="020B0604030504040204" pitchFamily="34" charset="0"/>
                <a:cs typeface="Times New Roman" panose="02020603050405020304" pitchFamily="18" charset="0"/>
              </a:rPr>
              <a:t> relaties: </a:t>
            </a:r>
            <a:r>
              <a:rPr lang="en-US" sz="1800" dirty="0" err="1">
                <a:latin typeface="Verdana" panose="020B0604030504040204" pitchFamily="34" charset="0"/>
                <a:ea typeface="Verdana" panose="020B0604030504040204" pitchFamily="34" charset="0"/>
                <a:cs typeface="Times New Roman" panose="02020603050405020304" pitchFamily="18" charset="0"/>
              </a:rPr>
              <a:t>patentdata</a:t>
            </a:r>
            <a:r>
              <a:rPr lang="en-US" sz="1800" dirty="0">
                <a:latin typeface="Verdana" panose="020B0604030504040204" pitchFamily="34" charset="0"/>
                <a:ea typeface="Verdana" panose="020B0604030504040204" pitchFamily="34" charset="0"/>
                <a:cs typeface="Times New Roman" panose="02020603050405020304" pitchFamily="18" charset="0"/>
              </a:rPr>
              <a:t> (OECD REGPAT) 2020-2024</a:t>
            </a:r>
          </a:p>
          <a:p>
            <a:pPr>
              <a:lnSpc>
                <a:spcPct val="115000"/>
              </a:lnSpc>
              <a:spcAft>
                <a:spcPts val="1000"/>
              </a:spcAft>
              <a:buFontTx/>
              <a:buChar char="-"/>
            </a:pPr>
            <a:r>
              <a:rPr lang="en-US" sz="1800" dirty="0">
                <a:latin typeface="Verdana" panose="020B0604030504040204" pitchFamily="34" charset="0"/>
                <a:ea typeface="Verdana" panose="020B0604030504040204" pitchFamily="34" charset="0"/>
                <a:cs typeface="Times New Roman" panose="02020603050405020304" pitchFamily="18" charset="0"/>
              </a:rPr>
              <a:t>co-</a:t>
            </a:r>
            <a:r>
              <a:rPr lang="en-US" sz="1800" dirty="0" err="1">
                <a:latin typeface="Verdana" panose="020B0604030504040204" pitchFamily="34" charset="0"/>
                <a:ea typeface="Verdana" panose="020B0604030504040204" pitchFamily="34" charset="0"/>
                <a:cs typeface="Times New Roman" panose="02020603050405020304" pitchFamily="18" charset="0"/>
              </a:rPr>
              <a:t>publicaties</a:t>
            </a:r>
            <a:r>
              <a:rPr lang="en-US" sz="1800" dirty="0">
                <a:latin typeface="Verdana" panose="020B0604030504040204" pitchFamily="34" charset="0"/>
                <a:ea typeface="Verdana" panose="020B0604030504040204" pitchFamily="34" charset="0"/>
                <a:cs typeface="Times New Roman" panose="02020603050405020304" pitchFamily="18" charset="0"/>
              </a:rPr>
              <a:t>: </a:t>
            </a:r>
            <a:r>
              <a:rPr lang="en-US" sz="1800" dirty="0" err="1">
                <a:latin typeface="Verdana" panose="020B0604030504040204" pitchFamily="34" charset="0"/>
                <a:ea typeface="Verdana" panose="020B0604030504040204" pitchFamily="34" charset="0"/>
                <a:cs typeface="Times New Roman" panose="02020603050405020304" pitchFamily="18" charset="0"/>
              </a:rPr>
              <a:t>wetenschappelijke</a:t>
            </a:r>
            <a:r>
              <a:rPr lang="en-US" sz="1800" dirty="0">
                <a:latin typeface="Verdana" panose="020B0604030504040204" pitchFamily="34" charset="0"/>
                <a:ea typeface="Verdana" panose="020B0604030504040204" pitchFamily="34" charset="0"/>
                <a:cs typeface="Times New Roman" panose="02020603050405020304" pitchFamily="18" charset="0"/>
              </a:rPr>
              <a:t> </a:t>
            </a:r>
            <a:r>
              <a:rPr lang="en-US" sz="1800" dirty="0" err="1">
                <a:latin typeface="Verdana" panose="020B0604030504040204" pitchFamily="34" charset="0"/>
                <a:ea typeface="Verdana" panose="020B0604030504040204" pitchFamily="34" charset="0"/>
                <a:cs typeface="Times New Roman" panose="02020603050405020304" pitchFamily="18" charset="0"/>
              </a:rPr>
              <a:t>publicatiedata</a:t>
            </a:r>
            <a:r>
              <a:rPr lang="en-US" sz="1800" dirty="0">
                <a:latin typeface="Verdana" panose="020B0604030504040204" pitchFamily="34" charset="0"/>
                <a:ea typeface="Verdana" panose="020B0604030504040204" pitchFamily="34" charset="0"/>
                <a:cs typeface="Times New Roman" panose="02020603050405020304" pitchFamily="18" charset="0"/>
              </a:rPr>
              <a:t> (Open Alex) 2020-2025</a:t>
            </a:r>
          </a:p>
          <a:p>
            <a:pPr marL="0" indent="0">
              <a:lnSpc>
                <a:spcPct val="115000"/>
              </a:lnSpc>
              <a:spcAft>
                <a:spcPts val="1000"/>
              </a:spcAft>
              <a:buNone/>
            </a:pPr>
            <a:endParaRPr lang="nl-NL" sz="18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37B145E5-1039-6610-2EE1-4424BAD5345A}"/>
              </a:ext>
            </a:extLst>
          </p:cNvPr>
          <p:cNvSpPr>
            <a:spLocks noGrp="1"/>
          </p:cNvSpPr>
          <p:nvPr>
            <p:ph type="sldNum" sz="quarter" idx="12"/>
          </p:nvPr>
        </p:nvSpPr>
        <p:spPr/>
        <p:txBody>
          <a:bodyPr/>
          <a:lstStyle/>
          <a:p>
            <a:pPr>
              <a:defRPr/>
            </a:pPr>
            <a:fld id="{6D349626-B2B1-49B4-A57E-0957402AA763}" type="slidenum">
              <a:rPr lang="nl-NL" smtClean="0"/>
              <a:pPr>
                <a:defRPr/>
              </a:pPr>
              <a:t>3</a:t>
            </a:fld>
            <a:endParaRPr lang="nl-NL"/>
          </a:p>
        </p:txBody>
      </p:sp>
    </p:spTree>
    <p:extLst>
      <p:ext uri="{BB962C8B-B14F-4D97-AF65-F5344CB8AC3E}">
        <p14:creationId xmlns:p14="http://schemas.microsoft.com/office/powerpoint/2010/main" val="2766788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38492-2D0A-CEB9-BF19-CB33DE9247E8}"/>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09AEDB55-B3CC-AD54-74C0-42647F70B596}"/>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Zeeland</a:t>
            </a:r>
            <a:endParaRPr lang="en-US" sz="2400" b="1" noProof="1">
              <a:solidFill>
                <a:schemeClr val="accent2"/>
              </a:solidFill>
            </a:endParaRPr>
          </a:p>
        </p:txBody>
      </p:sp>
      <p:sp>
        <p:nvSpPr>
          <p:cNvPr id="63493" name="Rectangle 5">
            <a:extLst>
              <a:ext uri="{FF2B5EF4-FFF2-40B4-BE49-F238E27FC236}">
                <a16:creationId xmlns:a16="http://schemas.microsoft.com/office/drawing/2014/main" id="{FD229AB0-BB8F-E025-A1CF-0744BDB2F0BD}"/>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90547B3A-08E6-74DD-E03F-33B8C1C27D5E}"/>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https://www.paballand.com/asg/ez/treemaps/growth/regpat/zeeland.html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D12EDFDB-047C-5E4F-31DA-93C7865C1141}"/>
              </a:ext>
            </a:extLst>
          </p:cNvPr>
          <p:cNvPicPr>
            <a:picLocks noChangeAspect="1"/>
          </p:cNvPicPr>
          <p:nvPr/>
        </p:nvPicPr>
        <p:blipFill>
          <a:blip r:embed="rId3"/>
          <a:stretch>
            <a:fillRect/>
          </a:stretch>
        </p:blipFill>
        <p:spPr>
          <a:xfrm>
            <a:off x="107504" y="1430706"/>
            <a:ext cx="8928992" cy="3996588"/>
          </a:xfrm>
          <a:prstGeom prst="rect">
            <a:avLst/>
          </a:prstGeom>
        </p:spPr>
      </p:pic>
      <p:sp>
        <p:nvSpPr>
          <p:cNvPr id="2" name="Rectangle 5">
            <a:extLst>
              <a:ext uri="{FF2B5EF4-FFF2-40B4-BE49-F238E27FC236}">
                <a16:creationId xmlns:a16="http://schemas.microsoft.com/office/drawing/2014/main" id="{44C2AA27-AA11-7614-8D76-BA93231ED4AF}"/>
              </a:ext>
            </a:extLst>
          </p:cNvPr>
          <p:cNvSpPr txBox="1">
            <a:spLocks noChangeArrowheads="1"/>
          </p:cNvSpPr>
          <p:nvPr/>
        </p:nvSpPr>
        <p:spPr bwMode="auto">
          <a:xfrm>
            <a:off x="611560" y="1124744"/>
            <a:ext cx="8064895" cy="4929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4EF5DE96-2919-B641-96C1-FD14C96FBC94}"/>
              </a:ext>
            </a:extLst>
          </p:cNvPr>
          <p:cNvSpPr>
            <a:spLocks noGrp="1"/>
          </p:cNvSpPr>
          <p:nvPr>
            <p:ph type="sldNum" sz="quarter" idx="12"/>
          </p:nvPr>
        </p:nvSpPr>
        <p:spPr/>
        <p:txBody>
          <a:bodyPr/>
          <a:lstStyle/>
          <a:p>
            <a:pPr>
              <a:defRPr/>
            </a:pPr>
            <a:fld id="{6D349626-B2B1-49B4-A57E-0957402AA763}" type="slidenum">
              <a:rPr lang="nl-NL" smtClean="0"/>
              <a:pPr>
                <a:defRPr/>
              </a:pPr>
              <a:t>30</a:t>
            </a:fld>
            <a:endParaRPr lang="nl-NL"/>
          </a:p>
        </p:txBody>
      </p:sp>
    </p:spTree>
    <p:extLst>
      <p:ext uri="{BB962C8B-B14F-4D97-AF65-F5344CB8AC3E}">
        <p14:creationId xmlns:p14="http://schemas.microsoft.com/office/powerpoint/2010/main" val="511338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35B94-11B2-4456-62AF-7FCB2D1B933A}"/>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2591038E-4EE1-0A2C-1F8A-41A98F382D09}"/>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Zuid-Holland</a:t>
            </a:r>
            <a:endParaRPr lang="en-US" sz="2400" b="1" noProof="1">
              <a:solidFill>
                <a:schemeClr val="accent2"/>
              </a:solidFill>
            </a:endParaRPr>
          </a:p>
        </p:txBody>
      </p:sp>
      <p:sp>
        <p:nvSpPr>
          <p:cNvPr id="63493" name="Rectangle 5">
            <a:extLst>
              <a:ext uri="{FF2B5EF4-FFF2-40B4-BE49-F238E27FC236}">
                <a16:creationId xmlns:a16="http://schemas.microsoft.com/office/drawing/2014/main" id="{B296A788-3920-AB87-49F7-508D8E02C468}"/>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3610CC5D-95DE-970F-79C0-791AF0922F6A}"/>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https://www.paballand.com/asg/ez/treemaps/growth/regpat/zuidholland.html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7898932-2EE3-D425-0BD9-951C692305C4}"/>
              </a:ext>
            </a:extLst>
          </p:cNvPr>
          <p:cNvPicPr>
            <a:picLocks noChangeAspect="1"/>
          </p:cNvPicPr>
          <p:nvPr/>
        </p:nvPicPr>
        <p:blipFill>
          <a:blip r:embed="rId3"/>
          <a:stretch>
            <a:fillRect/>
          </a:stretch>
        </p:blipFill>
        <p:spPr>
          <a:xfrm>
            <a:off x="107504" y="1438665"/>
            <a:ext cx="8928992" cy="3980669"/>
          </a:xfrm>
          <a:prstGeom prst="rect">
            <a:avLst/>
          </a:prstGeom>
        </p:spPr>
      </p:pic>
      <p:sp>
        <p:nvSpPr>
          <p:cNvPr id="2" name="Rectangle 5">
            <a:extLst>
              <a:ext uri="{FF2B5EF4-FFF2-40B4-BE49-F238E27FC236}">
                <a16:creationId xmlns:a16="http://schemas.microsoft.com/office/drawing/2014/main" id="{91B80E82-9988-84AA-BF1B-96FE4A12A968}"/>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8A78AFA1-AA23-5EB5-2DF0-7824754A7FDE}"/>
              </a:ext>
            </a:extLst>
          </p:cNvPr>
          <p:cNvSpPr>
            <a:spLocks noGrp="1"/>
          </p:cNvSpPr>
          <p:nvPr>
            <p:ph type="sldNum" sz="quarter" idx="12"/>
          </p:nvPr>
        </p:nvSpPr>
        <p:spPr/>
        <p:txBody>
          <a:bodyPr/>
          <a:lstStyle/>
          <a:p>
            <a:pPr>
              <a:defRPr/>
            </a:pPr>
            <a:fld id="{6D349626-B2B1-49B4-A57E-0957402AA763}" type="slidenum">
              <a:rPr lang="nl-NL" smtClean="0"/>
              <a:pPr>
                <a:defRPr/>
              </a:pPr>
              <a:t>31</a:t>
            </a:fld>
            <a:endParaRPr lang="nl-NL"/>
          </a:p>
        </p:txBody>
      </p:sp>
    </p:spTree>
    <p:extLst>
      <p:ext uri="{BB962C8B-B14F-4D97-AF65-F5344CB8AC3E}">
        <p14:creationId xmlns:p14="http://schemas.microsoft.com/office/powerpoint/2010/main" val="77004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A135E-3A6D-F122-DAD2-66C7A436C7F3}"/>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18FD9E8B-5C56-4D0C-4D80-9116247948A7}"/>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Groningen</a:t>
            </a:r>
            <a:endParaRPr lang="en-US" sz="2400" b="1" noProof="1">
              <a:solidFill>
                <a:schemeClr val="accent2"/>
              </a:solidFill>
            </a:endParaRPr>
          </a:p>
        </p:txBody>
      </p:sp>
      <p:sp>
        <p:nvSpPr>
          <p:cNvPr id="63493" name="Rectangle 5">
            <a:extLst>
              <a:ext uri="{FF2B5EF4-FFF2-40B4-BE49-F238E27FC236}">
                <a16:creationId xmlns:a16="http://schemas.microsoft.com/office/drawing/2014/main" id="{854286D6-2F69-3B05-05CF-16A5721B83D0}"/>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76B471A6-12CF-2673-B717-94182AB79689}"/>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https://www.paballand.com/asg/ez/treemaps/growth/regpat/groningen.html</a:t>
            </a:r>
            <a:endParaRPr lang="nb-NO" sz="9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06FF39F7-58A5-D519-91D7-52D627B1397E}"/>
              </a:ext>
            </a:extLst>
          </p:cNvPr>
          <p:cNvPicPr>
            <a:picLocks noChangeAspect="1"/>
          </p:cNvPicPr>
          <p:nvPr/>
        </p:nvPicPr>
        <p:blipFill>
          <a:blip r:embed="rId3"/>
          <a:stretch>
            <a:fillRect/>
          </a:stretch>
        </p:blipFill>
        <p:spPr>
          <a:xfrm>
            <a:off x="107504" y="1429351"/>
            <a:ext cx="8928992" cy="3999297"/>
          </a:xfrm>
          <a:prstGeom prst="rect">
            <a:avLst/>
          </a:prstGeom>
        </p:spPr>
      </p:pic>
      <p:sp>
        <p:nvSpPr>
          <p:cNvPr id="2" name="Rectangle 5">
            <a:extLst>
              <a:ext uri="{FF2B5EF4-FFF2-40B4-BE49-F238E27FC236}">
                <a16:creationId xmlns:a16="http://schemas.microsoft.com/office/drawing/2014/main" id="{3072E6A0-806B-827B-F738-5EF500A5FAFF}"/>
              </a:ext>
            </a:extLst>
          </p:cNvPr>
          <p:cNvSpPr txBox="1">
            <a:spLocks noChangeArrowheads="1"/>
          </p:cNvSpPr>
          <p:nvPr/>
        </p:nvSpPr>
        <p:spPr bwMode="auto">
          <a:xfrm>
            <a:off x="611560" y="1124744"/>
            <a:ext cx="8064895" cy="4929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9B63CC0A-898E-DF2A-F36B-BCF5371E98AA}"/>
              </a:ext>
            </a:extLst>
          </p:cNvPr>
          <p:cNvSpPr>
            <a:spLocks noGrp="1"/>
          </p:cNvSpPr>
          <p:nvPr>
            <p:ph type="sldNum" sz="quarter" idx="12"/>
          </p:nvPr>
        </p:nvSpPr>
        <p:spPr/>
        <p:txBody>
          <a:bodyPr/>
          <a:lstStyle/>
          <a:p>
            <a:pPr>
              <a:defRPr/>
            </a:pPr>
            <a:fld id="{6D349626-B2B1-49B4-A57E-0957402AA763}" type="slidenum">
              <a:rPr lang="nl-NL" smtClean="0"/>
              <a:pPr>
                <a:defRPr/>
              </a:pPr>
              <a:t>32</a:t>
            </a:fld>
            <a:endParaRPr lang="nl-NL"/>
          </a:p>
        </p:txBody>
      </p:sp>
    </p:spTree>
    <p:extLst>
      <p:ext uri="{BB962C8B-B14F-4D97-AF65-F5344CB8AC3E}">
        <p14:creationId xmlns:p14="http://schemas.microsoft.com/office/powerpoint/2010/main" val="169604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A289-82A8-F902-C4A2-E1A3DA785C02}"/>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8EF4423F-1DEF-7739-F03F-380624AFC580}"/>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Friesland</a:t>
            </a:r>
            <a:endParaRPr lang="en-US" sz="2400" b="1" noProof="1">
              <a:solidFill>
                <a:schemeClr val="accent2"/>
              </a:solidFill>
            </a:endParaRPr>
          </a:p>
        </p:txBody>
      </p:sp>
      <p:sp>
        <p:nvSpPr>
          <p:cNvPr id="63493" name="Rectangle 5">
            <a:extLst>
              <a:ext uri="{FF2B5EF4-FFF2-40B4-BE49-F238E27FC236}">
                <a16:creationId xmlns:a16="http://schemas.microsoft.com/office/drawing/2014/main" id="{7FFC12FA-A145-D7AF-D5CD-04EFE7152574}"/>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657D0C57-7B57-57A3-2062-9508804CB071}"/>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https://www.paballand.com/asg/ez/treemaps/growth/regpat/friesland.html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64DDE44-CA80-FC42-3AE9-E4597848FD3C}"/>
              </a:ext>
            </a:extLst>
          </p:cNvPr>
          <p:cNvPicPr>
            <a:picLocks noChangeAspect="1"/>
          </p:cNvPicPr>
          <p:nvPr/>
        </p:nvPicPr>
        <p:blipFill>
          <a:blip r:embed="rId3"/>
          <a:stretch>
            <a:fillRect/>
          </a:stretch>
        </p:blipFill>
        <p:spPr>
          <a:xfrm>
            <a:off x="107504" y="1423483"/>
            <a:ext cx="8856984" cy="4011033"/>
          </a:xfrm>
          <a:prstGeom prst="rect">
            <a:avLst/>
          </a:prstGeom>
        </p:spPr>
      </p:pic>
      <p:sp>
        <p:nvSpPr>
          <p:cNvPr id="2" name="Rectangle 5">
            <a:extLst>
              <a:ext uri="{FF2B5EF4-FFF2-40B4-BE49-F238E27FC236}">
                <a16:creationId xmlns:a16="http://schemas.microsoft.com/office/drawing/2014/main" id="{B99888C0-CF93-A03C-2694-2B554275BB00}"/>
              </a:ext>
            </a:extLst>
          </p:cNvPr>
          <p:cNvSpPr txBox="1">
            <a:spLocks noChangeArrowheads="1"/>
          </p:cNvSpPr>
          <p:nvPr/>
        </p:nvSpPr>
        <p:spPr bwMode="auto">
          <a:xfrm>
            <a:off x="611560" y="1124744"/>
            <a:ext cx="8064895" cy="48165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14C28FF5-7A5C-D917-4AA1-FC756721E73D}"/>
              </a:ext>
            </a:extLst>
          </p:cNvPr>
          <p:cNvSpPr>
            <a:spLocks noGrp="1"/>
          </p:cNvSpPr>
          <p:nvPr>
            <p:ph type="sldNum" sz="quarter" idx="12"/>
          </p:nvPr>
        </p:nvSpPr>
        <p:spPr/>
        <p:txBody>
          <a:bodyPr/>
          <a:lstStyle/>
          <a:p>
            <a:pPr>
              <a:defRPr/>
            </a:pPr>
            <a:fld id="{6D349626-B2B1-49B4-A57E-0957402AA763}" type="slidenum">
              <a:rPr lang="nl-NL" smtClean="0"/>
              <a:pPr>
                <a:defRPr/>
              </a:pPr>
              <a:t>33</a:t>
            </a:fld>
            <a:endParaRPr lang="nl-NL"/>
          </a:p>
        </p:txBody>
      </p:sp>
    </p:spTree>
    <p:extLst>
      <p:ext uri="{BB962C8B-B14F-4D97-AF65-F5344CB8AC3E}">
        <p14:creationId xmlns:p14="http://schemas.microsoft.com/office/powerpoint/2010/main" val="2302771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6F3E5-F299-9F4E-228D-4592D3A56A2B}"/>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476E9707-E033-93C3-02C5-6CD414A510BA}"/>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Drenthe</a:t>
            </a:r>
            <a:endParaRPr lang="en-US" sz="2400" b="1" noProof="1">
              <a:solidFill>
                <a:schemeClr val="accent2"/>
              </a:solidFill>
            </a:endParaRPr>
          </a:p>
        </p:txBody>
      </p:sp>
      <p:sp>
        <p:nvSpPr>
          <p:cNvPr id="63493" name="Rectangle 5">
            <a:extLst>
              <a:ext uri="{FF2B5EF4-FFF2-40B4-BE49-F238E27FC236}">
                <a16:creationId xmlns:a16="http://schemas.microsoft.com/office/drawing/2014/main" id="{23D5F7DC-550D-B791-14A3-17849D4832A3}"/>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147B2DF6-37CC-ABC1-695C-598C20015349}"/>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https://www.paballand.com/asg/ez/treemaps/growth/regpat/drenthe.html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4CFFECC-818D-12E5-C97F-AE0604E3EFF4}"/>
              </a:ext>
            </a:extLst>
          </p:cNvPr>
          <p:cNvPicPr>
            <a:picLocks noChangeAspect="1"/>
          </p:cNvPicPr>
          <p:nvPr/>
        </p:nvPicPr>
        <p:blipFill>
          <a:blip r:embed="rId3"/>
          <a:stretch>
            <a:fillRect/>
          </a:stretch>
        </p:blipFill>
        <p:spPr>
          <a:xfrm>
            <a:off x="107504" y="1436570"/>
            <a:ext cx="8856984" cy="3984859"/>
          </a:xfrm>
          <a:prstGeom prst="rect">
            <a:avLst/>
          </a:prstGeom>
        </p:spPr>
      </p:pic>
      <p:sp>
        <p:nvSpPr>
          <p:cNvPr id="2" name="Rectangle 5">
            <a:extLst>
              <a:ext uri="{FF2B5EF4-FFF2-40B4-BE49-F238E27FC236}">
                <a16:creationId xmlns:a16="http://schemas.microsoft.com/office/drawing/2014/main" id="{AD31F99A-97D2-1CC4-7834-C63B4BEE88C8}"/>
              </a:ext>
            </a:extLst>
          </p:cNvPr>
          <p:cNvSpPr txBox="1">
            <a:spLocks noChangeArrowheads="1"/>
          </p:cNvSpPr>
          <p:nvPr/>
        </p:nvSpPr>
        <p:spPr bwMode="auto">
          <a:xfrm>
            <a:off x="611560" y="1124744"/>
            <a:ext cx="8064895" cy="48165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917756C8-B657-3198-3138-6F418216B367}"/>
              </a:ext>
            </a:extLst>
          </p:cNvPr>
          <p:cNvSpPr>
            <a:spLocks noGrp="1"/>
          </p:cNvSpPr>
          <p:nvPr>
            <p:ph type="sldNum" sz="quarter" idx="12"/>
          </p:nvPr>
        </p:nvSpPr>
        <p:spPr/>
        <p:txBody>
          <a:bodyPr/>
          <a:lstStyle/>
          <a:p>
            <a:pPr>
              <a:defRPr/>
            </a:pPr>
            <a:fld id="{6D349626-B2B1-49B4-A57E-0957402AA763}" type="slidenum">
              <a:rPr lang="nl-NL" smtClean="0"/>
              <a:pPr>
                <a:defRPr/>
              </a:pPr>
              <a:t>34</a:t>
            </a:fld>
            <a:endParaRPr lang="nl-NL"/>
          </a:p>
        </p:txBody>
      </p:sp>
    </p:spTree>
    <p:extLst>
      <p:ext uri="{BB962C8B-B14F-4D97-AF65-F5344CB8AC3E}">
        <p14:creationId xmlns:p14="http://schemas.microsoft.com/office/powerpoint/2010/main" val="142303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6EB67-C56D-67E7-AE65-075D599945FB}"/>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1FF12F72-8EE9-35C6-35BE-78F9795FB07E}"/>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solidFill>
                  <a:schemeClr val="tx1"/>
                </a:solidFill>
                <a:latin typeface="Verdana" panose="020B0604030504040204" pitchFamily="34" charset="0"/>
                <a:ea typeface="Verdana" panose="020B0604030504040204" pitchFamily="34" charset="0"/>
              </a:rPr>
              <a:t> 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Overijssel</a:t>
            </a:r>
            <a:endParaRPr lang="en-US" sz="2400" b="1" noProof="1">
              <a:solidFill>
                <a:schemeClr val="accent2"/>
              </a:solidFill>
            </a:endParaRPr>
          </a:p>
        </p:txBody>
      </p:sp>
      <p:sp>
        <p:nvSpPr>
          <p:cNvPr id="63493" name="Rectangle 5">
            <a:extLst>
              <a:ext uri="{FF2B5EF4-FFF2-40B4-BE49-F238E27FC236}">
                <a16:creationId xmlns:a16="http://schemas.microsoft.com/office/drawing/2014/main" id="{D8526BC8-E840-903F-C137-8BA0DCCEF995}"/>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ED2B3823-7A56-1B8F-3D05-618090F208CA}"/>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https://www.paballand.com/asg/ez/treemaps/growth/regpat/overijssel.html</a:t>
            </a:r>
            <a:endParaRPr lang="nb-NO" sz="9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18A2EF56-A9EF-325B-2E44-90D95B9D007B}"/>
              </a:ext>
            </a:extLst>
          </p:cNvPr>
          <p:cNvPicPr>
            <a:picLocks noChangeAspect="1"/>
          </p:cNvPicPr>
          <p:nvPr/>
        </p:nvPicPr>
        <p:blipFill>
          <a:blip r:embed="rId3"/>
          <a:stretch>
            <a:fillRect/>
          </a:stretch>
        </p:blipFill>
        <p:spPr>
          <a:xfrm>
            <a:off x="107504" y="1429351"/>
            <a:ext cx="8928992" cy="3999297"/>
          </a:xfrm>
          <a:prstGeom prst="rect">
            <a:avLst/>
          </a:prstGeom>
        </p:spPr>
      </p:pic>
      <p:sp>
        <p:nvSpPr>
          <p:cNvPr id="2" name="Rectangle 5">
            <a:extLst>
              <a:ext uri="{FF2B5EF4-FFF2-40B4-BE49-F238E27FC236}">
                <a16:creationId xmlns:a16="http://schemas.microsoft.com/office/drawing/2014/main" id="{08F2CAFD-6212-D9F4-65B5-2883B662130A}"/>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DCE79F27-9FDD-8D17-1BC9-5FF17E208443}"/>
              </a:ext>
            </a:extLst>
          </p:cNvPr>
          <p:cNvSpPr>
            <a:spLocks noGrp="1"/>
          </p:cNvSpPr>
          <p:nvPr>
            <p:ph type="sldNum" sz="quarter" idx="12"/>
          </p:nvPr>
        </p:nvSpPr>
        <p:spPr/>
        <p:txBody>
          <a:bodyPr/>
          <a:lstStyle/>
          <a:p>
            <a:pPr>
              <a:defRPr/>
            </a:pPr>
            <a:fld id="{6D349626-B2B1-49B4-A57E-0957402AA763}" type="slidenum">
              <a:rPr lang="nl-NL" smtClean="0"/>
              <a:pPr>
                <a:defRPr/>
              </a:pPr>
              <a:t>35</a:t>
            </a:fld>
            <a:endParaRPr lang="nl-NL"/>
          </a:p>
        </p:txBody>
      </p:sp>
    </p:spTree>
    <p:extLst>
      <p:ext uri="{BB962C8B-B14F-4D97-AF65-F5344CB8AC3E}">
        <p14:creationId xmlns:p14="http://schemas.microsoft.com/office/powerpoint/2010/main" val="341734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0811A-432D-ACFB-1A8B-54F3A9F44F92}"/>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4808D791-59C4-E9CB-E428-F4AA150C1D47}"/>
              </a:ext>
            </a:extLst>
          </p:cNvPr>
          <p:cNvSpPr>
            <a:spLocks noGrp="1" noChangeArrowheads="1"/>
          </p:cNvSpPr>
          <p:nvPr>
            <p:ph type="title"/>
          </p:nvPr>
        </p:nvSpPr>
        <p:spPr>
          <a:xfrm>
            <a:off x="886460" y="456634"/>
            <a:ext cx="7314661" cy="432594"/>
          </a:xfrm>
        </p:spPr>
        <p:txBody>
          <a:bodyPr>
            <a:normAutofit fontScale="90000"/>
          </a:bodyPr>
          <a:lstStyle/>
          <a:p>
            <a:r>
              <a:rPr lang="en-US" sz="2400" b="1" noProof="1"/>
              <a:t>v</a:t>
            </a:r>
            <a:r>
              <a:rPr lang="nl-NL" sz="2400" b="1" noProof="1"/>
              <a:t>erdeling van patenten over</a:t>
            </a:r>
            <a:r>
              <a:rPr lang="nl-NL" sz="2400" b="1" noProof="1">
                <a:latin typeface="Verdana" panose="020B0604030504040204" pitchFamily="34" charset="0"/>
                <a:ea typeface="Verdana" panose="020B0604030504040204" pitchFamily="34" charset="0"/>
              </a:rPr>
              <a:t> </a:t>
            </a:r>
            <a:r>
              <a:rPr lang="nl-NL" sz="2400" b="1" noProof="1">
                <a:solidFill>
                  <a:schemeClr val="tx1"/>
                </a:solidFill>
                <a:latin typeface="Verdana" panose="020B0604030504040204" pitchFamily="34" charset="0"/>
                <a:ea typeface="Verdana" panose="020B0604030504040204" pitchFamily="34" charset="0"/>
              </a:rPr>
              <a:t>groeimarkten*</a:t>
            </a:r>
            <a:br>
              <a:rPr lang="nl-NL" sz="2400" b="1" noProof="1">
                <a:solidFill>
                  <a:schemeClr val="tx1"/>
                </a:solidFill>
                <a:latin typeface="Verdana" panose="020B0604030504040204" pitchFamily="34" charset="0"/>
                <a:ea typeface="Verdana" panose="020B0604030504040204" pitchFamily="34" charset="0"/>
              </a:rPr>
            </a:br>
            <a:r>
              <a:rPr lang="nl-NL" sz="2400" b="1" noProof="1">
                <a:solidFill>
                  <a:schemeClr val="accent2"/>
                </a:solidFill>
                <a:latin typeface="Verdana" panose="020B0604030504040204" pitchFamily="34" charset="0"/>
                <a:ea typeface="Verdana" panose="020B0604030504040204" pitchFamily="34" charset="0"/>
              </a:rPr>
              <a:t>Gelderland</a:t>
            </a:r>
            <a:endParaRPr lang="en-US" sz="2400" b="1" noProof="1">
              <a:solidFill>
                <a:schemeClr val="accent2"/>
              </a:solidFill>
            </a:endParaRPr>
          </a:p>
        </p:txBody>
      </p:sp>
      <p:sp>
        <p:nvSpPr>
          <p:cNvPr id="63493" name="Rectangle 5">
            <a:extLst>
              <a:ext uri="{FF2B5EF4-FFF2-40B4-BE49-F238E27FC236}">
                <a16:creationId xmlns:a16="http://schemas.microsoft.com/office/drawing/2014/main" id="{C8F1DCD0-16E4-9FF1-3C25-5A699F36C73A}"/>
              </a:ext>
            </a:extLst>
          </p:cNvPr>
          <p:cNvSpPr>
            <a:spLocks noGrp="1" noChangeArrowheads="1"/>
          </p:cNvSpPr>
          <p:nvPr>
            <p:ph idx="1"/>
          </p:nvPr>
        </p:nvSpPr>
        <p:spPr>
          <a:xfrm>
            <a:off x="1134827" y="916692"/>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6" name="Tekstvak 5">
            <a:extLst>
              <a:ext uri="{FF2B5EF4-FFF2-40B4-BE49-F238E27FC236}">
                <a16:creationId xmlns:a16="http://schemas.microsoft.com/office/drawing/2014/main" id="{3ED45134-DCFB-CA4D-8673-15C84A0A5925}"/>
              </a:ext>
            </a:extLst>
          </p:cNvPr>
          <p:cNvSpPr txBox="1"/>
          <p:nvPr/>
        </p:nvSpPr>
        <p:spPr>
          <a:xfrm>
            <a:off x="1907704" y="6139756"/>
            <a:ext cx="5617046"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https://www.paballand.com/asg/ez/treemaps/growth/regpat/gelderland.html</a:t>
            </a:r>
            <a:endParaRPr lang="nb-NO" sz="9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C367F862-E612-9E61-15C4-570B36D9F6DC}"/>
              </a:ext>
            </a:extLst>
          </p:cNvPr>
          <p:cNvPicPr>
            <a:picLocks noChangeAspect="1"/>
          </p:cNvPicPr>
          <p:nvPr/>
        </p:nvPicPr>
        <p:blipFill>
          <a:blip r:embed="rId3"/>
          <a:stretch>
            <a:fillRect/>
          </a:stretch>
        </p:blipFill>
        <p:spPr>
          <a:xfrm>
            <a:off x="107504" y="1423483"/>
            <a:ext cx="8928992" cy="4011033"/>
          </a:xfrm>
          <a:prstGeom prst="rect">
            <a:avLst/>
          </a:prstGeom>
        </p:spPr>
      </p:pic>
      <p:sp>
        <p:nvSpPr>
          <p:cNvPr id="2" name="Rectangle 5">
            <a:extLst>
              <a:ext uri="{FF2B5EF4-FFF2-40B4-BE49-F238E27FC236}">
                <a16:creationId xmlns:a16="http://schemas.microsoft.com/office/drawing/2014/main" id="{24F6C15F-CFB4-B26D-4097-11B66A228C98}"/>
              </a:ext>
            </a:extLst>
          </p:cNvPr>
          <p:cNvSpPr txBox="1">
            <a:spLocks noChangeArrowheads="1"/>
          </p:cNvSpPr>
          <p:nvPr/>
        </p:nvSpPr>
        <p:spPr bwMode="auto">
          <a:xfrm>
            <a:off x="611560" y="1124744"/>
            <a:ext cx="8064895"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400" kern="0" dirty="0">
                <a:solidFill>
                  <a:srgbClr val="000000"/>
                </a:solidFill>
                <a:cs typeface="Arial" charset="0"/>
              </a:rPr>
              <a:t>*aandeel van elke groeimarkt (in percentage) in totaal aantal patenten in alle 31 groeimarkten in de regio</a:t>
            </a:r>
          </a:p>
          <a:p>
            <a:pPr algn="just">
              <a:lnSpc>
                <a:spcPct val="80000"/>
              </a:lnSpc>
            </a:pPr>
            <a:endParaRPr lang="nl-NL" sz="2400" kern="0" dirty="0">
              <a:solidFill>
                <a:srgbClr val="000000"/>
              </a:solidFill>
              <a:cs typeface="Arial" charset="0"/>
            </a:endParaRPr>
          </a:p>
        </p:txBody>
      </p:sp>
      <p:sp>
        <p:nvSpPr>
          <p:cNvPr id="3" name="Tijdelijke aanduiding voor dianummer 2">
            <a:extLst>
              <a:ext uri="{FF2B5EF4-FFF2-40B4-BE49-F238E27FC236}">
                <a16:creationId xmlns:a16="http://schemas.microsoft.com/office/drawing/2014/main" id="{2BA15DBC-C908-2EDB-135E-6B736D9338C5}"/>
              </a:ext>
            </a:extLst>
          </p:cNvPr>
          <p:cNvSpPr>
            <a:spLocks noGrp="1"/>
          </p:cNvSpPr>
          <p:nvPr>
            <p:ph type="sldNum" sz="quarter" idx="12"/>
          </p:nvPr>
        </p:nvSpPr>
        <p:spPr/>
        <p:txBody>
          <a:bodyPr/>
          <a:lstStyle/>
          <a:p>
            <a:pPr>
              <a:defRPr/>
            </a:pPr>
            <a:fld id="{6D349626-B2B1-49B4-A57E-0957402AA763}" type="slidenum">
              <a:rPr lang="nl-NL" smtClean="0"/>
              <a:pPr>
                <a:defRPr/>
              </a:pPr>
              <a:t>36</a:t>
            </a:fld>
            <a:endParaRPr lang="nl-NL"/>
          </a:p>
        </p:txBody>
      </p:sp>
    </p:spTree>
    <p:extLst>
      <p:ext uri="{BB962C8B-B14F-4D97-AF65-F5344CB8AC3E}">
        <p14:creationId xmlns:p14="http://schemas.microsoft.com/office/powerpoint/2010/main" val="368893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2FD9F-0015-0591-3E27-24495FA73033}"/>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2DD2B763-81F0-3ED3-0600-634A0D4976B6}"/>
              </a:ext>
            </a:extLst>
          </p:cNvPr>
          <p:cNvSpPr txBox="1">
            <a:spLocks noChangeArrowheads="1"/>
          </p:cNvSpPr>
          <p:nvPr/>
        </p:nvSpPr>
        <p:spPr bwMode="auto">
          <a:xfrm>
            <a:off x="914669" y="-747464"/>
            <a:ext cx="7314661"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latin typeface="Verdana" panose="020B0604030504040204" pitchFamily="34" charset="0"/>
                <a:ea typeface="Verdana" panose="020B0604030504040204" pitchFamily="34" charset="0"/>
              </a:rPr>
              <a:t>kansrijke </a:t>
            </a:r>
            <a:r>
              <a:rPr lang="nl-NL" sz="2800" b="1" kern="0" noProof="1">
                <a:solidFill>
                  <a:schemeClr val="tx1"/>
                </a:solidFill>
                <a:latin typeface="Verdana" panose="020B0604030504040204" pitchFamily="34" charset="0"/>
                <a:ea typeface="Verdana" panose="020B0604030504040204" pitchFamily="34" charset="0"/>
              </a:rPr>
              <a:t>groeimarkten in elke provincie: technologische kennis</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A5E9F066-A3B9-5B60-22EB-716F5C2DE19C}"/>
              </a:ext>
            </a:extLst>
          </p:cNvPr>
          <p:cNvSpPr>
            <a:spLocks noGrp="1"/>
          </p:cNvSpPr>
          <p:nvPr>
            <p:ph type="sldNum" sz="quarter" idx="12"/>
          </p:nvPr>
        </p:nvSpPr>
        <p:spPr/>
        <p:txBody>
          <a:bodyPr/>
          <a:lstStyle/>
          <a:p>
            <a:pPr>
              <a:defRPr/>
            </a:pPr>
            <a:fld id="{6D349626-B2B1-49B4-A57E-0957402AA763}" type="slidenum">
              <a:rPr lang="nl-NL" smtClean="0"/>
              <a:pPr>
                <a:defRPr/>
              </a:pPr>
              <a:t>37</a:t>
            </a:fld>
            <a:endParaRPr lang="nl-NL"/>
          </a:p>
        </p:txBody>
      </p:sp>
    </p:spTree>
    <p:extLst>
      <p:ext uri="{BB962C8B-B14F-4D97-AF65-F5344CB8AC3E}">
        <p14:creationId xmlns:p14="http://schemas.microsoft.com/office/powerpoint/2010/main" val="2446037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5CCB-FDC0-DB11-2253-4C9D00326060}"/>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A30D3D32-AD83-74A2-34D4-0DEBCF276CA5}"/>
              </a:ext>
            </a:extLst>
          </p:cNvPr>
          <p:cNvSpPr>
            <a:spLocks noGrp="1" noChangeArrowheads="1"/>
          </p:cNvSpPr>
          <p:nvPr>
            <p:ph type="title"/>
          </p:nvPr>
        </p:nvSpPr>
        <p:spPr>
          <a:xfrm>
            <a:off x="1007604" y="332656"/>
            <a:ext cx="7128792" cy="432594"/>
          </a:xfrm>
        </p:spPr>
        <p:txBody>
          <a:bodyPr/>
          <a:lstStyle/>
          <a:p>
            <a:r>
              <a:rPr lang="en-US" sz="2400" b="1" noProof="1"/>
              <a:t>uitleg maten slides 39-50 </a:t>
            </a:r>
          </a:p>
        </p:txBody>
      </p:sp>
      <p:sp>
        <p:nvSpPr>
          <p:cNvPr id="63493" name="Rectangle 5">
            <a:extLst>
              <a:ext uri="{FF2B5EF4-FFF2-40B4-BE49-F238E27FC236}">
                <a16:creationId xmlns:a16="http://schemas.microsoft.com/office/drawing/2014/main" id="{6A031FE8-BE97-156C-FC25-DE8BC1955D36}"/>
              </a:ext>
            </a:extLst>
          </p:cNvPr>
          <p:cNvSpPr>
            <a:spLocks noGrp="1" noChangeArrowheads="1"/>
          </p:cNvSpPr>
          <p:nvPr>
            <p:ph idx="1"/>
          </p:nvPr>
        </p:nvSpPr>
        <p:spPr>
          <a:xfrm>
            <a:off x="323528" y="1124744"/>
            <a:ext cx="8458522" cy="5544344"/>
          </a:xfrm>
        </p:spPr>
        <p:txBody>
          <a:bodyPr>
            <a:normAutofit fontScale="92500" lnSpcReduction="20000"/>
          </a:bodyPr>
          <a:lstStyle/>
          <a:p>
            <a:pPr>
              <a:lnSpc>
                <a:spcPct val="115000"/>
              </a:lnSpc>
              <a:spcAft>
                <a:spcPts val="1000"/>
              </a:spcAft>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mate van </a:t>
            </a:r>
            <a:r>
              <a:rPr lang="nl-NL" sz="2000" dirty="0" err="1">
                <a:solidFill>
                  <a:schemeClr val="accent2"/>
                </a:solidFill>
                <a:latin typeface="Verdana" panose="020B0604030504040204" pitchFamily="34" charset="0"/>
                <a:ea typeface="Verdana" panose="020B0604030504040204" pitchFamily="34" charset="0"/>
                <a:cs typeface="Times New Roman" panose="02020603050405020304" pitchFamily="18" charset="0"/>
              </a:rPr>
              <a:t>kansrijkheid</a:t>
            </a:r>
            <a:r>
              <a:rPr lang="nl-NL" sz="2000" dirty="0">
                <a:effectLst/>
                <a:latin typeface="Verdana" panose="020B0604030504040204" pitchFamily="34" charset="0"/>
                <a:ea typeface="Verdana" panose="020B0604030504040204" pitchFamily="34" charset="0"/>
                <a:cs typeface="Times New Roman" panose="02020603050405020304" pitchFamily="18" charset="0"/>
              </a:rPr>
              <a:t> van de 31</a:t>
            </a:r>
            <a:r>
              <a:rPr lang="nl-NL" sz="2000" dirty="0">
                <a:latin typeface="Verdana" panose="020B0604030504040204" pitchFamily="34" charset="0"/>
                <a:ea typeface="Verdana" panose="020B0604030504040204" pitchFamily="34" charset="0"/>
                <a:cs typeface="Times New Roman" panose="02020603050405020304" pitchFamily="18" charset="0"/>
              </a:rPr>
              <a:t> groeimarkten wordt in elke provincie bepaald</a:t>
            </a:r>
            <a:r>
              <a:rPr lang="nl-NL" sz="2000" dirty="0">
                <a:effectLst/>
                <a:latin typeface="Verdana" panose="020B0604030504040204" pitchFamily="34" charset="0"/>
                <a:ea typeface="Verdana" panose="020B0604030504040204" pitchFamily="34" charset="0"/>
                <a:cs typeface="Times New Roman" panose="02020603050405020304" pitchFamily="18" charset="0"/>
              </a:rPr>
              <a:t> op basis van:</a:t>
            </a:r>
          </a:p>
          <a:p>
            <a:pPr>
              <a:lnSpc>
                <a:spcPct val="115000"/>
              </a:lnSpc>
              <a:spcAft>
                <a:spcPts val="1000"/>
              </a:spcAft>
              <a:buFontTx/>
              <a:buChar char="-"/>
            </a:pPr>
            <a:r>
              <a:rPr lang="nl-NL" sz="2000" dirty="0" err="1">
                <a:solidFill>
                  <a:schemeClr val="accent2"/>
                </a:solidFill>
              </a:rPr>
              <a:t>relatedness</a:t>
            </a:r>
            <a:r>
              <a:rPr lang="nl-NL" sz="2000" dirty="0">
                <a:solidFill>
                  <a:schemeClr val="accent2"/>
                </a:solidFill>
              </a:rPr>
              <a:t> </a:t>
            </a:r>
            <a:r>
              <a:rPr lang="nl-NL" sz="2000" dirty="0" err="1">
                <a:solidFill>
                  <a:schemeClr val="accent2"/>
                </a:solidFill>
              </a:rPr>
              <a:t>density</a:t>
            </a:r>
            <a:r>
              <a:rPr lang="nl-NL" sz="2000" dirty="0">
                <a:solidFill>
                  <a:schemeClr val="accent2"/>
                </a:solidFill>
              </a:rPr>
              <a:t> </a:t>
            </a:r>
            <a:r>
              <a:rPr lang="nl-NL" sz="2000" dirty="0"/>
              <a:t>van een groeimarkt: de mate waarin een groeimarkt kan voortbouwen op een relevante technologische kennisbasis in de provincie (</a:t>
            </a:r>
            <a:r>
              <a:rPr lang="nl-NL" sz="2000" dirty="0" err="1"/>
              <a:t>minimum-waarde</a:t>
            </a:r>
            <a:r>
              <a:rPr lang="nl-NL" sz="2000" dirty="0"/>
              <a:t> van 0, maximum-waarde van 1)</a:t>
            </a:r>
          </a:p>
          <a:p>
            <a:pPr>
              <a:lnSpc>
                <a:spcPct val="115000"/>
              </a:lnSpc>
              <a:spcAft>
                <a:spcPts val="1000"/>
              </a:spcAft>
              <a:buFontTx/>
              <a:buChar char="-"/>
            </a:pPr>
            <a:r>
              <a:rPr lang="nl-NL" sz="2000" dirty="0">
                <a:solidFill>
                  <a:schemeClr val="accent2"/>
                </a:solidFill>
              </a:rPr>
              <a:t>complexiteit</a:t>
            </a:r>
            <a:r>
              <a:rPr lang="nl-NL" sz="2000" b="1" dirty="0">
                <a:solidFill>
                  <a:schemeClr val="accent2"/>
                </a:solidFill>
              </a:rPr>
              <a:t> </a:t>
            </a:r>
            <a:r>
              <a:rPr lang="nl-NL" sz="2000" dirty="0"/>
              <a:t>van een groeimarkt: maat is een combinatie van de mate van ruimtelijke concentratie van een groeimarkt in Europa en de hoeveelheid technologieën die in een groeimarkt wordt gecombineerd (</a:t>
            </a:r>
            <a:r>
              <a:rPr lang="nl-NL" sz="2000" dirty="0" err="1"/>
              <a:t>minimum-waarde</a:t>
            </a:r>
            <a:r>
              <a:rPr lang="nl-NL" sz="2000" dirty="0"/>
              <a:t> van 0, maximum-waarde van 100)</a:t>
            </a:r>
          </a:p>
          <a:p>
            <a:pPr>
              <a:lnSpc>
                <a:spcPct val="115000"/>
              </a:lnSpc>
              <a:spcAft>
                <a:spcPts val="1000"/>
              </a:spcAft>
            </a:pPr>
            <a:r>
              <a:rPr lang="nl-NL" sz="2000" dirty="0">
                <a:solidFill>
                  <a:schemeClr val="accent2"/>
                </a:solidFill>
              </a:rPr>
              <a:t>technologische specialisatie </a:t>
            </a:r>
            <a:r>
              <a:rPr lang="nl-NL" sz="2000" dirty="0"/>
              <a:t>van een groeimarkt (RCA): aandeel van patenten in een groeimarkt in de provincie in totaal aantal patenten in de provincie, gedeeld door aandeel van patenten in een groeimarkt in Europa in totaal aantal patenten in Europa: </a:t>
            </a:r>
            <a:r>
              <a:rPr lang="nl-NL" sz="2000" dirty="0">
                <a:solidFill>
                  <a:srgbClr val="00B050"/>
                </a:solidFill>
              </a:rPr>
              <a:t>RCA&gt;1 groen</a:t>
            </a:r>
            <a:r>
              <a:rPr lang="nl-NL" sz="2000" dirty="0"/>
              <a:t>, </a:t>
            </a:r>
            <a:r>
              <a:rPr lang="nl-NL" sz="2000" dirty="0">
                <a:solidFill>
                  <a:srgbClr val="FF0000"/>
                </a:solidFill>
              </a:rPr>
              <a:t>RCA&lt;1 rood</a:t>
            </a:r>
          </a:p>
          <a:p>
            <a:pPr marL="0" indent="0">
              <a:lnSpc>
                <a:spcPct val="115000"/>
              </a:lnSpc>
              <a:spcAft>
                <a:spcPts val="1000"/>
              </a:spcAft>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787ED5FA-8D9C-587F-4459-04C3FD6998F7}"/>
              </a:ext>
            </a:extLst>
          </p:cNvPr>
          <p:cNvSpPr>
            <a:spLocks noGrp="1"/>
          </p:cNvSpPr>
          <p:nvPr>
            <p:ph type="sldNum" sz="quarter" idx="12"/>
          </p:nvPr>
        </p:nvSpPr>
        <p:spPr/>
        <p:txBody>
          <a:bodyPr/>
          <a:lstStyle/>
          <a:p>
            <a:pPr>
              <a:defRPr/>
            </a:pPr>
            <a:fld id="{6D349626-B2B1-49B4-A57E-0957402AA763}" type="slidenum">
              <a:rPr lang="nl-NL" smtClean="0"/>
              <a:pPr>
                <a:defRPr/>
              </a:pPr>
              <a:t>38</a:t>
            </a:fld>
            <a:endParaRPr lang="nl-NL"/>
          </a:p>
        </p:txBody>
      </p:sp>
    </p:spTree>
    <p:extLst>
      <p:ext uri="{BB962C8B-B14F-4D97-AF65-F5344CB8AC3E}">
        <p14:creationId xmlns:p14="http://schemas.microsoft.com/office/powerpoint/2010/main" val="2992270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object 192"/>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Flevoland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F86BFDAC-A472-87D4-C6BA-B9B1EB4FC41C}"/>
              </a:ext>
            </a:extLst>
          </p:cNvPr>
          <p:cNvSpPr txBox="1"/>
          <p:nvPr/>
        </p:nvSpPr>
        <p:spPr>
          <a:xfrm>
            <a:off x="2051720" y="5877272"/>
            <a:ext cx="55446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https://www.paballand.com/asg/ez/smart/growth/regpat/flevoland.html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D92BEFF9-CC7E-C8C0-2F5B-D0A3BD3CE5DE}"/>
              </a:ext>
            </a:extLst>
          </p:cNvPr>
          <p:cNvPicPr>
            <a:picLocks noChangeAspect="1"/>
          </p:cNvPicPr>
          <p:nvPr/>
        </p:nvPicPr>
        <p:blipFill>
          <a:blip r:embed="rId3"/>
          <a:stretch>
            <a:fillRect/>
          </a:stretch>
        </p:blipFill>
        <p:spPr>
          <a:xfrm>
            <a:off x="251520" y="1700807"/>
            <a:ext cx="8502847" cy="3713109"/>
          </a:xfrm>
          <a:prstGeom prst="rect">
            <a:avLst/>
          </a:prstGeom>
        </p:spPr>
      </p:pic>
      <p:sp>
        <p:nvSpPr>
          <p:cNvPr id="2" name="Tijdelijke aanduiding voor dianummer 1">
            <a:extLst>
              <a:ext uri="{FF2B5EF4-FFF2-40B4-BE49-F238E27FC236}">
                <a16:creationId xmlns:a16="http://schemas.microsoft.com/office/drawing/2014/main" id="{8C8C577D-497D-8D2F-4C1E-93FAD0248F85}"/>
              </a:ext>
            </a:extLst>
          </p:cNvPr>
          <p:cNvSpPr>
            <a:spLocks noGrp="1"/>
          </p:cNvSpPr>
          <p:nvPr>
            <p:ph type="sldNum" sz="quarter" idx="12"/>
          </p:nvPr>
        </p:nvSpPr>
        <p:spPr/>
        <p:txBody>
          <a:bodyPr/>
          <a:lstStyle/>
          <a:p>
            <a:pPr>
              <a:defRPr/>
            </a:pPr>
            <a:fld id="{487B8281-01AF-49C3-9C5C-0BFFCA373A6A}" type="slidenum">
              <a:rPr lang="nl-NL" smtClean="0"/>
              <a:pPr>
                <a:defRPr/>
              </a:pPr>
              <a:t>39</a:t>
            </a:fld>
            <a:endParaRPr lang="nl-NL"/>
          </a:p>
        </p:txBody>
      </p:sp>
    </p:spTree>
    <p:extLst>
      <p:ext uri="{BB962C8B-B14F-4D97-AF65-F5344CB8AC3E}">
        <p14:creationId xmlns:p14="http://schemas.microsoft.com/office/powerpoint/2010/main" val="155923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61AE-889E-824A-9B50-0FFC2F3E8444}"/>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62AC5357-97C5-70BA-D30F-EADB16308064}"/>
              </a:ext>
            </a:extLst>
          </p:cNvPr>
          <p:cNvSpPr txBox="1">
            <a:spLocks noChangeArrowheads="1"/>
          </p:cNvSpPr>
          <p:nvPr/>
        </p:nvSpPr>
        <p:spPr bwMode="auto">
          <a:xfrm>
            <a:off x="578471" y="365126"/>
            <a:ext cx="8240400" cy="871200"/>
          </a:xfrm>
          <a:prstGeom prst="rect">
            <a:avLst/>
          </a:prstGeom>
        </p:spPr>
        <p:txBody>
          <a:bodyPr vert="horz" lIns="91440" tIns="45720" rIns="91440" bIns="45720" numCol="1" rtlCol="0" anchor="b" anchorCtr="0" compatLnSpc="1">
            <a:prstTxWarp prst="textNoShape">
              <a:avLst/>
            </a:prstTxWarp>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defTabSz="685800" eaLnBrk="1" hangingPunct="1">
              <a:lnSpc>
                <a:spcPct val="90000"/>
              </a:lnSpc>
              <a:spcAft>
                <a:spcPts val="600"/>
              </a:spcAft>
            </a:pPr>
            <a:r>
              <a:rPr lang="nl-NL" sz="2800" b="1" kern="1200" noProof="1">
                <a:solidFill>
                  <a:schemeClr val="tx1"/>
                </a:solidFill>
                <a:latin typeface="+mj-lt"/>
                <a:ea typeface="+mj-ea"/>
                <a:cs typeface="+mj-cs"/>
              </a:rPr>
              <a:t>samenvatting belangrijkste resultaten</a:t>
            </a:r>
          </a:p>
        </p:txBody>
      </p:sp>
      <p:sp>
        <p:nvSpPr>
          <p:cNvPr id="4" name="Tijdelijke aanduiding voor dianummer 3">
            <a:extLst>
              <a:ext uri="{FF2B5EF4-FFF2-40B4-BE49-F238E27FC236}">
                <a16:creationId xmlns:a16="http://schemas.microsoft.com/office/drawing/2014/main" id="{2A0F7570-8A2F-4A71-776E-28D3A24A46A2}"/>
              </a:ext>
            </a:extLst>
          </p:cNvPr>
          <p:cNvSpPr>
            <a:spLocks noGrp="1"/>
          </p:cNvSpPr>
          <p:nvPr>
            <p:ph type="sldNum" sz="quarter" idx="12"/>
          </p:nvPr>
        </p:nvSpPr>
        <p:spPr/>
        <p:txBody>
          <a:bodyPr/>
          <a:lstStyle/>
          <a:p>
            <a:pPr>
              <a:defRPr/>
            </a:pPr>
            <a:fld id="{6D349626-B2B1-49B4-A57E-0957402AA763}" type="slidenum">
              <a:rPr lang="nl-NL" smtClean="0"/>
              <a:pPr>
                <a:defRPr/>
              </a:pPr>
              <a:t>4</a:t>
            </a:fld>
            <a:endParaRPr lang="nl-NL"/>
          </a:p>
        </p:txBody>
      </p:sp>
    </p:spTree>
    <p:extLst>
      <p:ext uri="{BB962C8B-B14F-4D97-AF65-F5344CB8AC3E}">
        <p14:creationId xmlns:p14="http://schemas.microsoft.com/office/powerpoint/2010/main" val="242854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AF82E-A8F8-0D58-DFA3-2E4B17A6AC8D}"/>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6CCBF503-A0BE-6FD1-6149-21E53B1343E2}"/>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Limburg</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5F9B8EE8-FC50-9C16-49D9-4EEF2B8D7814}"/>
              </a:ext>
            </a:extLst>
          </p:cNvPr>
          <p:cNvSpPr txBox="1"/>
          <p:nvPr/>
        </p:nvSpPr>
        <p:spPr>
          <a:xfrm>
            <a:off x="1703759" y="6021288"/>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https://www.paballand.com/asg/ez/smart/growth/regpat/limburg.html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9150C4F1-E645-396B-555D-AE19184381D3}"/>
              </a:ext>
            </a:extLst>
          </p:cNvPr>
          <p:cNvPicPr>
            <a:picLocks noChangeAspect="1"/>
          </p:cNvPicPr>
          <p:nvPr/>
        </p:nvPicPr>
        <p:blipFill>
          <a:blip r:embed="rId3"/>
          <a:stretch>
            <a:fillRect/>
          </a:stretch>
        </p:blipFill>
        <p:spPr>
          <a:xfrm>
            <a:off x="179512" y="1628800"/>
            <a:ext cx="8712968" cy="3762463"/>
          </a:xfrm>
          <a:prstGeom prst="rect">
            <a:avLst/>
          </a:prstGeom>
        </p:spPr>
      </p:pic>
      <p:sp>
        <p:nvSpPr>
          <p:cNvPr id="2" name="Tijdelijke aanduiding voor dianummer 1">
            <a:extLst>
              <a:ext uri="{FF2B5EF4-FFF2-40B4-BE49-F238E27FC236}">
                <a16:creationId xmlns:a16="http://schemas.microsoft.com/office/drawing/2014/main" id="{87508B61-A35A-536C-F5A9-F470ADCC28B4}"/>
              </a:ext>
            </a:extLst>
          </p:cNvPr>
          <p:cNvSpPr>
            <a:spLocks noGrp="1"/>
          </p:cNvSpPr>
          <p:nvPr>
            <p:ph type="sldNum" sz="quarter" idx="12"/>
          </p:nvPr>
        </p:nvSpPr>
        <p:spPr/>
        <p:txBody>
          <a:bodyPr/>
          <a:lstStyle/>
          <a:p>
            <a:pPr>
              <a:defRPr/>
            </a:pPr>
            <a:fld id="{487B8281-01AF-49C3-9C5C-0BFFCA373A6A}" type="slidenum">
              <a:rPr lang="nl-NL" smtClean="0"/>
              <a:pPr>
                <a:defRPr/>
              </a:pPr>
              <a:t>40</a:t>
            </a:fld>
            <a:endParaRPr lang="nl-NL"/>
          </a:p>
        </p:txBody>
      </p:sp>
    </p:spTree>
    <p:extLst>
      <p:ext uri="{BB962C8B-B14F-4D97-AF65-F5344CB8AC3E}">
        <p14:creationId xmlns:p14="http://schemas.microsoft.com/office/powerpoint/2010/main" val="2072340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44190-4780-8048-3477-F3FBD07CCB80}"/>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AA913801-4D56-E171-59C7-751E24D3715F}"/>
              </a:ext>
            </a:extLst>
          </p:cNvPr>
          <p:cNvSpPr txBox="1">
            <a:spLocks noGrp="1"/>
          </p:cNvSpPr>
          <p:nvPr>
            <p:ph type="title"/>
          </p:nvPr>
        </p:nvSpPr>
        <p:spPr>
          <a:xfrm>
            <a:off x="395536" y="366776"/>
            <a:ext cx="8574855" cy="861774"/>
          </a:xfrm>
          <a:prstGeom prst="rect">
            <a:avLst/>
          </a:prstGeom>
        </p:spPr>
        <p:txBody>
          <a:bodyPr vert="horz" wrap="square" lIns="0" tIns="0" rIns="0" bIns="0" rtlCol="0">
            <a:spAutoFit/>
          </a:bodyPr>
          <a:lstStyle/>
          <a:p>
            <a:pPr marL="6944"/>
            <a:r>
              <a:rPr lang="nl-NL" sz="2800" spc="-5" dirty="0">
                <a:solidFill>
                  <a:schemeClr val="accent2"/>
                </a:solidFill>
              </a:rPr>
              <a:t>Noord-Brabant</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F7485D43-4E25-AE20-E79E-D538182736AB}"/>
              </a:ext>
            </a:extLst>
          </p:cNvPr>
          <p:cNvSpPr txBox="1"/>
          <p:nvPr/>
        </p:nvSpPr>
        <p:spPr>
          <a:xfrm>
            <a:off x="1763688" y="6165304"/>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https://www.paballand.com/asg/ez/smart/growth/regpat/noordbrabant.html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866F914A-513C-C3C6-9774-7C1E51DF7D2C}"/>
              </a:ext>
            </a:extLst>
          </p:cNvPr>
          <p:cNvPicPr>
            <a:picLocks noChangeAspect="1"/>
          </p:cNvPicPr>
          <p:nvPr/>
        </p:nvPicPr>
        <p:blipFill>
          <a:blip r:embed="rId3"/>
          <a:stretch>
            <a:fillRect/>
          </a:stretch>
        </p:blipFill>
        <p:spPr>
          <a:xfrm>
            <a:off x="251520" y="1556791"/>
            <a:ext cx="8574855" cy="3858101"/>
          </a:xfrm>
          <a:prstGeom prst="rect">
            <a:avLst/>
          </a:prstGeom>
        </p:spPr>
      </p:pic>
      <p:sp>
        <p:nvSpPr>
          <p:cNvPr id="2" name="Tijdelijke aanduiding voor dianummer 1">
            <a:extLst>
              <a:ext uri="{FF2B5EF4-FFF2-40B4-BE49-F238E27FC236}">
                <a16:creationId xmlns:a16="http://schemas.microsoft.com/office/drawing/2014/main" id="{40B80DC3-FB6A-BFC5-7587-762DE501050E}"/>
              </a:ext>
            </a:extLst>
          </p:cNvPr>
          <p:cNvSpPr>
            <a:spLocks noGrp="1"/>
          </p:cNvSpPr>
          <p:nvPr>
            <p:ph type="sldNum" sz="quarter" idx="12"/>
          </p:nvPr>
        </p:nvSpPr>
        <p:spPr/>
        <p:txBody>
          <a:bodyPr/>
          <a:lstStyle/>
          <a:p>
            <a:pPr>
              <a:defRPr/>
            </a:pPr>
            <a:fld id="{487B8281-01AF-49C3-9C5C-0BFFCA373A6A}" type="slidenum">
              <a:rPr lang="nl-NL" smtClean="0"/>
              <a:pPr>
                <a:defRPr/>
              </a:pPr>
              <a:t>41</a:t>
            </a:fld>
            <a:endParaRPr lang="nl-NL"/>
          </a:p>
        </p:txBody>
      </p:sp>
    </p:spTree>
    <p:extLst>
      <p:ext uri="{BB962C8B-B14F-4D97-AF65-F5344CB8AC3E}">
        <p14:creationId xmlns:p14="http://schemas.microsoft.com/office/powerpoint/2010/main" val="149068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EB47-1EE4-53C6-3B08-AD0866BA6F52}"/>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E68D1CE2-EAC9-65FD-67B6-99595C2D8089}"/>
              </a:ext>
            </a:extLst>
          </p:cNvPr>
          <p:cNvSpPr txBox="1">
            <a:spLocks noGrp="1"/>
          </p:cNvSpPr>
          <p:nvPr>
            <p:ph type="title"/>
          </p:nvPr>
        </p:nvSpPr>
        <p:spPr>
          <a:xfrm>
            <a:off x="251520" y="366776"/>
            <a:ext cx="8718871" cy="861774"/>
          </a:xfrm>
          <a:prstGeom prst="rect">
            <a:avLst/>
          </a:prstGeom>
        </p:spPr>
        <p:txBody>
          <a:bodyPr vert="horz" wrap="square" lIns="0" tIns="0" rIns="0" bIns="0" rtlCol="0">
            <a:spAutoFit/>
          </a:bodyPr>
          <a:lstStyle/>
          <a:p>
            <a:pPr marL="6944"/>
            <a:r>
              <a:rPr lang="nl-NL" sz="2800" spc="-5" dirty="0">
                <a:solidFill>
                  <a:schemeClr val="accent2"/>
                </a:solidFill>
              </a:rPr>
              <a:t>Noord-Holland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89D6EE4D-D043-7721-EC13-2D8DCA48CB32}"/>
              </a:ext>
            </a:extLst>
          </p:cNvPr>
          <p:cNvSpPr txBox="1"/>
          <p:nvPr/>
        </p:nvSpPr>
        <p:spPr>
          <a:xfrm>
            <a:off x="1979712" y="6203430"/>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https://www.paballand.com/asg/ez/smart/growth/regpat/noordholland.html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4E46F1F4-CA7F-AE25-656D-F3CA48C0BF06}"/>
              </a:ext>
            </a:extLst>
          </p:cNvPr>
          <p:cNvPicPr>
            <a:picLocks noChangeAspect="1"/>
          </p:cNvPicPr>
          <p:nvPr/>
        </p:nvPicPr>
        <p:blipFill>
          <a:blip r:embed="rId3"/>
          <a:stretch>
            <a:fillRect/>
          </a:stretch>
        </p:blipFill>
        <p:spPr>
          <a:xfrm>
            <a:off x="107504" y="1628799"/>
            <a:ext cx="8862887" cy="3754025"/>
          </a:xfrm>
          <a:prstGeom prst="rect">
            <a:avLst/>
          </a:prstGeom>
        </p:spPr>
      </p:pic>
      <p:sp>
        <p:nvSpPr>
          <p:cNvPr id="2" name="Tijdelijke aanduiding voor dianummer 1">
            <a:extLst>
              <a:ext uri="{FF2B5EF4-FFF2-40B4-BE49-F238E27FC236}">
                <a16:creationId xmlns:a16="http://schemas.microsoft.com/office/drawing/2014/main" id="{279FFC74-11AC-2E97-A7F3-DAE4A3FC5179}"/>
              </a:ext>
            </a:extLst>
          </p:cNvPr>
          <p:cNvSpPr>
            <a:spLocks noGrp="1"/>
          </p:cNvSpPr>
          <p:nvPr>
            <p:ph type="sldNum" sz="quarter" idx="12"/>
          </p:nvPr>
        </p:nvSpPr>
        <p:spPr/>
        <p:txBody>
          <a:bodyPr/>
          <a:lstStyle/>
          <a:p>
            <a:pPr>
              <a:defRPr/>
            </a:pPr>
            <a:fld id="{487B8281-01AF-49C3-9C5C-0BFFCA373A6A}" type="slidenum">
              <a:rPr lang="nl-NL" smtClean="0"/>
              <a:pPr>
                <a:defRPr/>
              </a:pPr>
              <a:t>42</a:t>
            </a:fld>
            <a:endParaRPr lang="nl-NL"/>
          </a:p>
        </p:txBody>
      </p:sp>
    </p:spTree>
    <p:extLst>
      <p:ext uri="{BB962C8B-B14F-4D97-AF65-F5344CB8AC3E}">
        <p14:creationId xmlns:p14="http://schemas.microsoft.com/office/powerpoint/2010/main" val="390679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83C0-F1CE-1586-B654-B5FF07846483}"/>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82E61D26-9160-34EE-93AE-8025B9F5F04C}"/>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Utrecht</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B7DD3867-1EA8-A32B-BB39-F0AF614F3647}"/>
              </a:ext>
            </a:extLst>
          </p:cNvPr>
          <p:cNvSpPr txBox="1"/>
          <p:nvPr/>
        </p:nvSpPr>
        <p:spPr>
          <a:xfrm>
            <a:off x="1907704" y="6244958"/>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https://www.paballand.com/asg/ez/smart/growth/regpat/utrecht.html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A8831294-DCD3-1270-6CC6-354C4A938C28}"/>
              </a:ext>
            </a:extLst>
          </p:cNvPr>
          <p:cNvPicPr>
            <a:picLocks noChangeAspect="1"/>
          </p:cNvPicPr>
          <p:nvPr/>
        </p:nvPicPr>
        <p:blipFill>
          <a:blip r:embed="rId3"/>
          <a:stretch>
            <a:fillRect/>
          </a:stretch>
        </p:blipFill>
        <p:spPr>
          <a:xfrm>
            <a:off x="179512" y="1628799"/>
            <a:ext cx="8790879" cy="3756441"/>
          </a:xfrm>
          <a:prstGeom prst="rect">
            <a:avLst/>
          </a:prstGeom>
        </p:spPr>
      </p:pic>
      <p:sp>
        <p:nvSpPr>
          <p:cNvPr id="2" name="Tijdelijke aanduiding voor dianummer 1">
            <a:extLst>
              <a:ext uri="{FF2B5EF4-FFF2-40B4-BE49-F238E27FC236}">
                <a16:creationId xmlns:a16="http://schemas.microsoft.com/office/drawing/2014/main" id="{856EB6C7-2A65-FC55-D4CB-B0764BDC99E7}"/>
              </a:ext>
            </a:extLst>
          </p:cNvPr>
          <p:cNvSpPr>
            <a:spLocks noGrp="1"/>
          </p:cNvSpPr>
          <p:nvPr>
            <p:ph type="sldNum" sz="quarter" idx="12"/>
          </p:nvPr>
        </p:nvSpPr>
        <p:spPr/>
        <p:txBody>
          <a:bodyPr/>
          <a:lstStyle/>
          <a:p>
            <a:pPr>
              <a:defRPr/>
            </a:pPr>
            <a:fld id="{487B8281-01AF-49C3-9C5C-0BFFCA373A6A}" type="slidenum">
              <a:rPr lang="nl-NL" smtClean="0"/>
              <a:pPr>
                <a:defRPr/>
              </a:pPr>
              <a:t>43</a:t>
            </a:fld>
            <a:endParaRPr lang="nl-NL"/>
          </a:p>
        </p:txBody>
      </p:sp>
    </p:spTree>
    <p:extLst>
      <p:ext uri="{BB962C8B-B14F-4D97-AF65-F5344CB8AC3E}">
        <p14:creationId xmlns:p14="http://schemas.microsoft.com/office/powerpoint/2010/main" val="25302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AE65-1108-1CA2-B099-76EF88538784}"/>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A2ABAC3F-AA39-9A15-235A-00229852E08E}"/>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Zeeland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E5889077-CE19-187E-32C2-90C001BD9B33}"/>
              </a:ext>
            </a:extLst>
          </p:cNvPr>
          <p:cNvSpPr txBox="1"/>
          <p:nvPr/>
        </p:nvSpPr>
        <p:spPr>
          <a:xfrm>
            <a:off x="1907704" y="6229614"/>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https://www.paballand.com/asg/ez/smart/growth/regpat/zeeland.html</a:t>
            </a:r>
            <a:endParaRPr lang="nb-NO" sz="1100" dirty="0">
              <a:latin typeface="Verdana" panose="020B0604030504040204" pitchFamily="34" charset="0"/>
            </a:endParaRPr>
          </a:p>
        </p:txBody>
      </p:sp>
      <p:pic>
        <p:nvPicPr>
          <p:cNvPr id="3" name="Picture 2">
            <a:extLst>
              <a:ext uri="{FF2B5EF4-FFF2-40B4-BE49-F238E27FC236}">
                <a16:creationId xmlns:a16="http://schemas.microsoft.com/office/drawing/2014/main" id="{0621A5D4-C25F-DE68-51D1-0B1895CEF56C}"/>
              </a:ext>
            </a:extLst>
          </p:cNvPr>
          <p:cNvPicPr>
            <a:picLocks noChangeAspect="1"/>
          </p:cNvPicPr>
          <p:nvPr/>
        </p:nvPicPr>
        <p:blipFill>
          <a:blip r:embed="rId3"/>
          <a:stretch>
            <a:fillRect/>
          </a:stretch>
        </p:blipFill>
        <p:spPr>
          <a:xfrm>
            <a:off x="107504" y="1556792"/>
            <a:ext cx="8862887" cy="3820686"/>
          </a:xfrm>
          <a:prstGeom prst="rect">
            <a:avLst/>
          </a:prstGeom>
        </p:spPr>
      </p:pic>
      <p:sp>
        <p:nvSpPr>
          <p:cNvPr id="2" name="Tijdelijke aanduiding voor dianummer 1">
            <a:extLst>
              <a:ext uri="{FF2B5EF4-FFF2-40B4-BE49-F238E27FC236}">
                <a16:creationId xmlns:a16="http://schemas.microsoft.com/office/drawing/2014/main" id="{E4050A92-BE09-090F-53D4-FA86EB1C44A4}"/>
              </a:ext>
            </a:extLst>
          </p:cNvPr>
          <p:cNvSpPr>
            <a:spLocks noGrp="1"/>
          </p:cNvSpPr>
          <p:nvPr>
            <p:ph type="sldNum" sz="quarter" idx="12"/>
          </p:nvPr>
        </p:nvSpPr>
        <p:spPr/>
        <p:txBody>
          <a:bodyPr/>
          <a:lstStyle/>
          <a:p>
            <a:pPr>
              <a:defRPr/>
            </a:pPr>
            <a:fld id="{487B8281-01AF-49C3-9C5C-0BFFCA373A6A}" type="slidenum">
              <a:rPr lang="nl-NL" smtClean="0"/>
              <a:pPr>
                <a:defRPr/>
              </a:pPr>
              <a:t>44</a:t>
            </a:fld>
            <a:endParaRPr lang="nl-NL"/>
          </a:p>
        </p:txBody>
      </p:sp>
    </p:spTree>
    <p:extLst>
      <p:ext uri="{BB962C8B-B14F-4D97-AF65-F5344CB8AC3E}">
        <p14:creationId xmlns:p14="http://schemas.microsoft.com/office/powerpoint/2010/main" val="3036770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82ABE-5002-2A98-1F62-0C6153293480}"/>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5015A426-2AEA-B446-FCFD-323FA422451F}"/>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Zuid-Holland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6E4F4AD9-A20B-363C-B604-7360E1BDBA65}"/>
              </a:ext>
            </a:extLst>
          </p:cNvPr>
          <p:cNvSpPr txBox="1"/>
          <p:nvPr/>
        </p:nvSpPr>
        <p:spPr>
          <a:xfrm>
            <a:off x="2051720" y="6021288"/>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https://www.paballand.com/asg/ez/smart/growth/regpat/zuidholland.html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2BBEFC06-EE10-1410-78D7-542B0EE59253}"/>
              </a:ext>
            </a:extLst>
          </p:cNvPr>
          <p:cNvPicPr>
            <a:picLocks noChangeAspect="1"/>
          </p:cNvPicPr>
          <p:nvPr/>
        </p:nvPicPr>
        <p:blipFill>
          <a:blip r:embed="rId3"/>
          <a:stretch>
            <a:fillRect/>
          </a:stretch>
        </p:blipFill>
        <p:spPr>
          <a:xfrm>
            <a:off x="107504" y="1628800"/>
            <a:ext cx="8862887" cy="3753263"/>
          </a:xfrm>
          <a:prstGeom prst="rect">
            <a:avLst/>
          </a:prstGeom>
        </p:spPr>
      </p:pic>
      <p:sp>
        <p:nvSpPr>
          <p:cNvPr id="2" name="Tijdelijke aanduiding voor dianummer 1">
            <a:extLst>
              <a:ext uri="{FF2B5EF4-FFF2-40B4-BE49-F238E27FC236}">
                <a16:creationId xmlns:a16="http://schemas.microsoft.com/office/drawing/2014/main" id="{5D1B36CD-B8D1-25DD-81C9-DBBCF8E5D57F}"/>
              </a:ext>
            </a:extLst>
          </p:cNvPr>
          <p:cNvSpPr>
            <a:spLocks noGrp="1"/>
          </p:cNvSpPr>
          <p:nvPr>
            <p:ph type="sldNum" sz="quarter" idx="12"/>
          </p:nvPr>
        </p:nvSpPr>
        <p:spPr/>
        <p:txBody>
          <a:bodyPr/>
          <a:lstStyle/>
          <a:p>
            <a:pPr>
              <a:defRPr/>
            </a:pPr>
            <a:fld id="{487B8281-01AF-49C3-9C5C-0BFFCA373A6A}" type="slidenum">
              <a:rPr lang="nl-NL" smtClean="0"/>
              <a:pPr>
                <a:defRPr/>
              </a:pPr>
              <a:t>45</a:t>
            </a:fld>
            <a:endParaRPr lang="nl-NL"/>
          </a:p>
        </p:txBody>
      </p:sp>
    </p:spTree>
    <p:extLst>
      <p:ext uri="{BB962C8B-B14F-4D97-AF65-F5344CB8AC3E}">
        <p14:creationId xmlns:p14="http://schemas.microsoft.com/office/powerpoint/2010/main" val="3286559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C7972-6D19-95D5-954F-F99F44771063}"/>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F5E3D6D6-C6AE-84BA-7465-455F6525F8E2}"/>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Friesland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1A79F9D2-6B0D-23A4-3E2A-508F347C35D3}"/>
              </a:ext>
            </a:extLst>
          </p:cNvPr>
          <p:cNvSpPr txBox="1"/>
          <p:nvPr/>
        </p:nvSpPr>
        <p:spPr>
          <a:xfrm>
            <a:off x="2051720" y="6021288"/>
            <a:ext cx="6030416" cy="261610"/>
          </a:xfrm>
          <a:prstGeom prst="rect">
            <a:avLst/>
          </a:prstGeom>
          <a:noFill/>
        </p:spPr>
        <p:txBody>
          <a:bodyPr wrap="square">
            <a:spAutoFit/>
          </a:bodyPr>
          <a:lstStyle/>
          <a:p>
            <a:pPr rtl="0">
              <a:buNone/>
            </a:pPr>
            <a:r>
              <a:rPr lang="nb-NO" sz="1100" dirty="0">
                <a:latin typeface="Verdana" panose="020B0604030504040204" pitchFamily="34" charset="0"/>
                <a:hlinkClick r:id="rId2"/>
              </a:rPr>
              <a:t>https://www.paballand.com/asg/ez/smart/growth/regpat/friesland.html</a:t>
            </a:r>
            <a:endParaRPr lang="nb-NO" sz="1100" dirty="0">
              <a:latin typeface="Verdana" panose="020B0604030504040204" pitchFamily="34" charset="0"/>
            </a:endParaRPr>
          </a:p>
        </p:txBody>
      </p:sp>
      <p:pic>
        <p:nvPicPr>
          <p:cNvPr id="3" name="Picture 2">
            <a:extLst>
              <a:ext uri="{FF2B5EF4-FFF2-40B4-BE49-F238E27FC236}">
                <a16:creationId xmlns:a16="http://schemas.microsoft.com/office/drawing/2014/main" id="{D07EF60A-1D0F-BF6B-457F-6A7FAE242842}"/>
              </a:ext>
            </a:extLst>
          </p:cNvPr>
          <p:cNvPicPr>
            <a:picLocks noChangeAspect="1"/>
          </p:cNvPicPr>
          <p:nvPr/>
        </p:nvPicPr>
        <p:blipFill>
          <a:blip r:embed="rId3"/>
          <a:stretch>
            <a:fillRect/>
          </a:stretch>
        </p:blipFill>
        <p:spPr>
          <a:xfrm>
            <a:off x="179512" y="1628799"/>
            <a:ext cx="8790879" cy="3757865"/>
          </a:xfrm>
          <a:prstGeom prst="rect">
            <a:avLst/>
          </a:prstGeom>
        </p:spPr>
      </p:pic>
      <p:sp>
        <p:nvSpPr>
          <p:cNvPr id="2" name="Tijdelijke aanduiding voor dianummer 1">
            <a:extLst>
              <a:ext uri="{FF2B5EF4-FFF2-40B4-BE49-F238E27FC236}">
                <a16:creationId xmlns:a16="http://schemas.microsoft.com/office/drawing/2014/main" id="{462D4495-69FA-E9DF-EC49-6245D01AA331}"/>
              </a:ext>
            </a:extLst>
          </p:cNvPr>
          <p:cNvSpPr>
            <a:spLocks noGrp="1"/>
          </p:cNvSpPr>
          <p:nvPr>
            <p:ph type="sldNum" sz="quarter" idx="12"/>
          </p:nvPr>
        </p:nvSpPr>
        <p:spPr/>
        <p:txBody>
          <a:bodyPr/>
          <a:lstStyle/>
          <a:p>
            <a:pPr>
              <a:defRPr/>
            </a:pPr>
            <a:fld id="{487B8281-01AF-49C3-9C5C-0BFFCA373A6A}" type="slidenum">
              <a:rPr lang="nl-NL" smtClean="0"/>
              <a:pPr>
                <a:defRPr/>
              </a:pPr>
              <a:t>46</a:t>
            </a:fld>
            <a:endParaRPr lang="nl-NL"/>
          </a:p>
        </p:txBody>
      </p:sp>
    </p:spTree>
    <p:extLst>
      <p:ext uri="{BB962C8B-B14F-4D97-AF65-F5344CB8AC3E}">
        <p14:creationId xmlns:p14="http://schemas.microsoft.com/office/powerpoint/2010/main" val="1770467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49F4A-7537-F291-5EED-AC240069BBAC}"/>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36F2D34E-9F01-360F-6B87-79A396464678}"/>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Groningen</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626A82B7-9248-C269-FED5-65C32FA4D801}"/>
              </a:ext>
            </a:extLst>
          </p:cNvPr>
          <p:cNvSpPr txBox="1"/>
          <p:nvPr/>
        </p:nvSpPr>
        <p:spPr>
          <a:xfrm>
            <a:off x="2051720" y="6021288"/>
            <a:ext cx="6030416" cy="261610"/>
          </a:xfrm>
          <a:prstGeom prst="rect">
            <a:avLst/>
          </a:prstGeom>
          <a:noFill/>
        </p:spPr>
        <p:txBody>
          <a:bodyPr wrap="square">
            <a:spAutoFit/>
          </a:bodyPr>
          <a:lstStyle/>
          <a:p>
            <a:pPr rtl="0">
              <a:buNone/>
            </a:pPr>
            <a:r>
              <a:rPr lang="nb-NO" sz="1100" dirty="0">
                <a:latin typeface="Verdana" panose="020B0604030504040204" pitchFamily="34" charset="0"/>
                <a:hlinkClick r:id="rId2"/>
              </a:rPr>
              <a:t>https://www.paballand.com/asg/ez/smart/growth/regpat/groningen.html</a:t>
            </a:r>
            <a:endParaRPr lang="nb-NO" sz="1100" dirty="0">
              <a:latin typeface="Verdana" panose="020B0604030504040204" pitchFamily="34" charset="0"/>
            </a:endParaRPr>
          </a:p>
        </p:txBody>
      </p:sp>
      <p:pic>
        <p:nvPicPr>
          <p:cNvPr id="3" name="Picture 2">
            <a:extLst>
              <a:ext uri="{FF2B5EF4-FFF2-40B4-BE49-F238E27FC236}">
                <a16:creationId xmlns:a16="http://schemas.microsoft.com/office/drawing/2014/main" id="{F55AB009-8D7C-DA34-3D31-CA68EC97D1F5}"/>
              </a:ext>
            </a:extLst>
          </p:cNvPr>
          <p:cNvPicPr>
            <a:picLocks noChangeAspect="1"/>
          </p:cNvPicPr>
          <p:nvPr/>
        </p:nvPicPr>
        <p:blipFill>
          <a:blip r:embed="rId3"/>
          <a:stretch>
            <a:fillRect/>
          </a:stretch>
        </p:blipFill>
        <p:spPr>
          <a:xfrm>
            <a:off x="107504" y="1628800"/>
            <a:ext cx="8862887" cy="3737070"/>
          </a:xfrm>
          <a:prstGeom prst="rect">
            <a:avLst/>
          </a:prstGeom>
        </p:spPr>
      </p:pic>
      <p:sp>
        <p:nvSpPr>
          <p:cNvPr id="2" name="Tijdelijke aanduiding voor dianummer 1">
            <a:extLst>
              <a:ext uri="{FF2B5EF4-FFF2-40B4-BE49-F238E27FC236}">
                <a16:creationId xmlns:a16="http://schemas.microsoft.com/office/drawing/2014/main" id="{5AB80417-9CF8-CC0B-C974-8E3EBD14D5D3}"/>
              </a:ext>
            </a:extLst>
          </p:cNvPr>
          <p:cNvSpPr>
            <a:spLocks noGrp="1"/>
          </p:cNvSpPr>
          <p:nvPr>
            <p:ph type="sldNum" sz="quarter" idx="12"/>
          </p:nvPr>
        </p:nvSpPr>
        <p:spPr/>
        <p:txBody>
          <a:bodyPr/>
          <a:lstStyle/>
          <a:p>
            <a:pPr>
              <a:defRPr/>
            </a:pPr>
            <a:fld id="{487B8281-01AF-49C3-9C5C-0BFFCA373A6A}" type="slidenum">
              <a:rPr lang="nl-NL" smtClean="0"/>
              <a:pPr>
                <a:defRPr/>
              </a:pPr>
              <a:t>47</a:t>
            </a:fld>
            <a:endParaRPr lang="nl-NL"/>
          </a:p>
        </p:txBody>
      </p:sp>
    </p:spTree>
    <p:extLst>
      <p:ext uri="{BB962C8B-B14F-4D97-AF65-F5344CB8AC3E}">
        <p14:creationId xmlns:p14="http://schemas.microsoft.com/office/powerpoint/2010/main" val="2467990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C576-43EF-F127-F443-101A3245049E}"/>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F347620F-4D09-BAB9-DA7D-391F77352119}"/>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Drenthe</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15075965-3669-595E-2232-936C264BB917}"/>
              </a:ext>
            </a:extLst>
          </p:cNvPr>
          <p:cNvSpPr txBox="1"/>
          <p:nvPr/>
        </p:nvSpPr>
        <p:spPr>
          <a:xfrm>
            <a:off x="2051720" y="6021288"/>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https://www.paballand.com/asg/ez/smart/growth/regpat/drenthe.html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0AA12AE7-5903-D148-0123-73ACA4D2F91D}"/>
              </a:ext>
            </a:extLst>
          </p:cNvPr>
          <p:cNvPicPr>
            <a:picLocks noChangeAspect="1"/>
          </p:cNvPicPr>
          <p:nvPr/>
        </p:nvPicPr>
        <p:blipFill>
          <a:blip r:embed="rId3"/>
          <a:stretch>
            <a:fillRect/>
          </a:stretch>
        </p:blipFill>
        <p:spPr>
          <a:xfrm>
            <a:off x="107504" y="1628799"/>
            <a:ext cx="8862887" cy="3763165"/>
          </a:xfrm>
          <a:prstGeom prst="rect">
            <a:avLst/>
          </a:prstGeom>
        </p:spPr>
      </p:pic>
      <p:sp>
        <p:nvSpPr>
          <p:cNvPr id="2" name="Tijdelijke aanduiding voor dianummer 1">
            <a:extLst>
              <a:ext uri="{FF2B5EF4-FFF2-40B4-BE49-F238E27FC236}">
                <a16:creationId xmlns:a16="http://schemas.microsoft.com/office/drawing/2014/main" id="{7B2AC57E-8A7B-F825-1326-AA48244105A6}"/>
              </a:ext>
            </a:extLst>
          </p:cNvPr>
          <p:cNvSpPr>
            <a:spLocks noGrp="1"/>
          </p:cNvSpPr>
          <p:nvPr>
            <p:ph type="sldNum" sz="quarter" idx="12"/>
          </p:nvPr>
        </p:nvSpPr>
        <p:spPr/>
        <p:txBody>
          <a:bodyPr/>
          <a:lstStyle/>
          <a:p>
            <a:pPr>
              <a:defRPr/>
            </a:pPr>
            <a:fld id="{487B8281-01AF-49C3-9C5C-0BFFCA373A6A}" type="slidenum">
              <a:rPr lang="nl-NL" smtClean="0"/>
              <a:pPr>
                <a:defRPr/>
              </a:pPr>
              <a:t>48</a:t>
            </a:fld>
            <a:endParaRPr lang="nl-NL"/>
          </a:p>
        </p:txBody>
      </p:sp>
    </p:spTree>
    <p:extLst>
      <p:ext uri="{BB962C8B-B14F-4D97-AF65-F5344CB8AC3E}">
        <p14:creationId xmlns:p14="http://schemas.microsoft.com/office/powerpoint/2010/main" val="2361104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062A-8488-A07F-B560-AFF953E989EA}"/>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7E59FD2C-A8F3-CEB3-6E38-4100E85A4DDC}"/>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Overijssel</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FB03A0EC-6867-B52F-3624-492B83314637}"/>
              </a:ext>
            </a:extLst>
          </p:cNvPr>
          <p:cNvSpPr txBox="1"/>
          <p:nvPr/>
        </p:nvSpPr>
        <p:spPr>
          <a:xfrm>
            <a:off x="2051720" y="6021288"/>
            <a:ext cx="6030416" cy="261610"/>
          </a:xfrm>
          <a:prstGeom prst="rect">
            <a:avLst/>
          </a:prstGeom>
          <a:noFill/>
        </p:spPr>
        <p:txBody>
          <a:bodyPr wrap="square">
            <a:spAutoFit/>
          </a:bodyPr>
          <a:lstStyle/>
          <a:p>
            <a:pPr rtl="0">
              <a:buNone/>
            </a:pPr>
            <a:r>
              <a:rPr lang="nb-NO" sz="1100" b="0" i="0" u="none" strike="noStrike" dirty="0">
                <a:solidFill>
                  <a:srgbClr val="000000"/>
                </a:solidFill>
                <a:effectLst/>
                <a:latin typeface="Verdana" panose="020B0604030504040204" pitchFamily="34" charset="0"/>
                <a:hlinkClick r:id="rId2"/>
              </a:rPr>
              <a:t>https://www.paballand.com/asg/ez/smart/growth/regpat/overijssel.html</a:t>
            </a:r>
            <a:endParaRPr lang="nb-NO" sz="1100" b="0" i="0" u="none" strike="noStrike" dirty="0">
              <a:solidFill>
                <a:srgbClr val="000000"/>
              </a:solidFill>
              <a:effectLst/>
              <a:latin typeface="Verdana" panose="020B0604030504040204" pitchFamily="34" charset="0"/>
            </a:endParaRPr>
          </a:p>
        </p:txBody>
      </p:sp>
      <p:pic>
        <p:nvPicPr>
          <p:cNvPr id="3" name="Picture 2">
            <a:extLst>
              <a:ext uri="{FF2B5EF4-FFF2-40B4-BE49-F238E27FC236}">
                <a16:creationId xmlns:a16="http://schemas.microsoft.com/office/drawing/2014/main" id="{4429A042-EB8D-A5B2-0114-3EDF5B9CE27B}"/>
              </a:ext>
            </a:extLst>
          </p:cNvPr>
          <p:cNvPicPr>
            <a:picLocks noChangeAspect="1"/>
          </p:cNvPicPr>
          <p:nvPr/>
        </p:nvPicPr>
        <p:blipFill>
          <a:blip r:embed="rId3"/>
          <a:stretch>
            <a:fillRect/>
          </a:stretch>
        </p:blipFill>
        <p:spPr>
          <a:xfrm>
            <a:off x="179512" y="1477687"/>
            <a:ext cx="8790879" cy="3902626"/>
          </a:xfrm>
          <a:prstGeom prst="rect">
            <a:avLst/>
          </a:prstGeom>
        </p:spPr>
      </p:pic>
      <p:sp>
        <p:nvSpPr>
          <p:cNvPr id="2" name="Tijdelijke aanduiding voor dianummer 1">
            <a:extLst>
              <a:ext uri="{FF2B5EF4-FFF2-40B4-BE49-F238E27FC236}">
                <a16:creationId xmlns:a16="http://schemas.microsoft.com/office/drawing/2014/main" id="{572DB189-653F-F69F-FD1E-961B67CC8B76}"/>
              </a:ext>
            </a:extLst>
          </p:cNvPr>
          <p:cNvSpPr>
            <a:spLocks noGrp="1"/>
          </p:cNvSpPr>
          <p:nvPr>
            <p:ph type="sldNum" sz="quarter" idx="12"/>
          </p:nvPr>
        </p:nvSpPr>
        <p:spPr/>
        <p:txBody>
          <a:bodyPr/>
          <a:lstStyle/>
          <a:p>
            <a:pPr>
              <a:defRPr/>
            </a:pPr>
            <a:fld id="{487B8281-01AF-49C3-9C5C-0BFFCA373A6A}" type="slidenum">
              <a:rPr lang="nl-NL" smtClean="0"/>
              <a:pPr>
                <a:defRPr/>
              </a:pPr>
              <a:t>49</a:t>
            </a:fld>
            <a:endParaRPr lang="nl-NL"/>
          </a:p>
        </p:txBody>
      </p:sp>
    </p:spTree>
    <p:extLst>
      <p:ext uri="{BB962C8B-B14F-4D97-AF65-F5344CB8AC3E}">
        <p14:creationId xmlns:p14="http://schemas.microsoft.com/office/powerpoint/2010/main" val="2926931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6CEE-75C6-713E-C798-3E21039C3F70}"/>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AC054BA4-9E24-1E5E-7A43-BC049A934E72}"/>
              </a:ext>
            </a:extLst>
          </p:cNvPr>
          <p:cNvSpPr>
            <a:spLocks noGrp="1" noChangeArrowheads="1"/>
          </p:cNvSpPr>
          <p:nvPr>
            <p:ph type="title"/>
          </p:nvPr>
        </p:nvSpPr>
        <p:spPr>
          <a:xfrm>
            <a:off x="899592" y="404664"/>
            <a:ext cx="7128792" cy="432594"/>
          </a:xfrm>
        </p:spPr>
        <p:txBody>
          <a:bodyPr/>
          <a:lstStyle/>
          <a:p>
            <a:r>
              <a:rPr lang="en-US" sz="2400" b="1" noProof="1"/>
              <a:t>belangrijke conclusies </a:t>
            </a:r>
            <a:r>
              <a:rPr lang="en-US" sz="2400" b="1" noProof="1">
                <a:solidFill>
                  <a:schemeClr val="accent2"/>
                </a:solidFill>
              </a:rPr>
              <a:t>groeimarkten</a:t>
            </a:r>
            <a:r>
              <a:rPr lang="en-US" sz="2400" b="1" noProof="1"/>
              <a:t> </a:t>
            </a:r>
          </a:p>
        </p:txBody>
      </p:sp>
      <p:sp>
        <p:nvSpPr>
          <p:cNvPr id="63493" name="Rectangle 5">
            <a:extLst>
              <a:ext uri="{FF2B5EF4-FFF2-40B4-BE49-F238E27FC236}">
                <a16:creationId xmlns:a16="http://schemas.microsoft.com/office/drawing/2014/main" id="{F8BC66DA-EC9C-60A9-848B-F3CAB235139F}"/>
              </a:ext>
            </a:extLst>
          </p:cNvPr>
          <p:cNvSpPr>
            <a:spLocks noGrp="1" noChangeArrowheads="1"/>
          </p:cNvSpPr>
          <p:nvPr>
            <p:ph idx="1"/>
          </p:nvPr>
        </p:nvSpPr>
        <p:spPr>
          <a:xfrm>
            <a:off x="323528" y="1268760"/>
            <a:ext cx="8458522" cy="5400328"/>
          </a:xfrm>
        </p:spPr>
        <p:txBody>
          <a:bodyPr>
            <a:normAutofit fontScale="92500" lnSpcReduction="10000"/>
          </a:bodyPr>
          <a:lstStyle/>
          <a:p>
            <a:pPr>
              <a:lnSpc>
                <a:spcPct val="115000"/>
              </a:lnSpc>
              <a:spcAft>
                <a:spcPts val="1000"/>
              </a:spcAft>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enkele groeimarkten</a:t>
            </a:r>
            <a:r>
              <a:rPr lang="nl-NL" sz="2000" dirty="0">
                <a:latin typeface="Verdana" panose="020B0604030504040204" pitchFamily="34" charset="0"/>
                <a:ea typeface="Verdana" panose="020B0604030504040204" pitchFamily="34" charset="0"/>
                <a:cs typeface="Times New Roman" panose="02020603050405020304" pitchFamily="18" charset="0"/>
              </a:rPr>
              <a:t> als doelgerichte voeding en</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 </a:t>
            </a:r>
            <a:r>
              <a:rPr lang="nl-NL" sz="2000" dirty="0">
                <a:latin typeface="Verdana" panose="020B0604030504040204" pitchFamily="34" charset="0"/>
                <a:ea typeface="Verdana" panose="020B0604030504040204" pitchFamily="34" charset="0"/>
                <a:cs typeface="Times New Roman" panose="02020603050405020304" pitchFamily="18" charset="0"/>
              </a:rPr>
              <a:t>waterzuivering zijn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kansrijk </a:t>
            </a:r>
            <a:r>
              <a:rPr lang="nl-NL" sz="2000" dirty="0">
                <a:latin typeface="Verdana" panose="020B0604030504040204" pitchFamily="34" charset="0"/>
                <a:ea typeface="Verdana" panose="020B0604030504040204" pitchFamily="34" charset="0"/>
                <a:cs typeface="Times New Roman" panose="02020603050405020304" pitchFamily="18" charset="0"/>
              </a:rPr>
              <a:t>in een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groot aantal provincies</a:t>
            </a:r>
            <a:r>
              <a:rPr lang="nl-NL" sz="2000" dirty="0">
                <a:latin typeface="Verdana" panose="020B0604030504040204" pitchFamily="34" charset="0"/>
                <a:ea typeface="Verdana" panose="020B0604030504040204" pitchFamily="34" charset="0"/>
                <a:cs typeface="Times New Roman" panose="02020603050405020304" pitchFamily="18" charset="0"/>
              </a:rPr>
              <a:t> (resp. 7 en 5 provincies)</a:t>
            </a:r>
          </a:p>
          <a:p>
            <a:pPr>
              <a:lnSpc>
                <a:spcPct val="115000"/>
              </a:lnSpc>
              <a:spcAft>
                <a:spcPts val="1000"/>
              </a:spcAft>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veel groeimarkten </a:t>
            </a:r>
            <a:r>
              <a:rPr lang="nl-NL" sz="2000" dirty="0">
                <a:latin typeface="Verdana" panose="020B0604030504040204" pitchFamily="34" charset="0"/>
                <a:ea typeface="Verdana" panose="020B0604030504040204" pitchFamily="34" charset="0"/>
                <a:cs typeface="Times New Roman" panose="02020603050405020304" pitchFamily="18" charset="0"/>
              </a:rPr>
              <a:t>zijn slechts in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1 of 2 provincies kansrijk</a:t>
            </a:r>
            <a:r>
              <a:rPr lang="nl-NL" sz="2000" dirty="0">
                <a:latin typeface="Verdana" panose="020B0604030504040204" pitchFamily="34" charset="0"/>
                <a:ea typeface="Verdana" panose="020B0604030504040204" pitchFamily="34" charset="0"/>
                <a:cs typeface="Times New Roman" panose="02020603050405020304" pitchFamily="18" charset="0"/>
              </a:rPr>
              <a:t>, zoals microchips (Noord-Brabant), chipmachines (Noord-Brabant, Zuid-Holland), </a:t>
            </a:r>
            <a:r>
              <a:rPr lang="nl-NL" sz="2000" dirty="0" err="1">
                <a:latin typeface="Verdana" panose="020B0604030504040204" pitchFamily="34" charset="0"/>
                <a:ea typeface="Verdana" panose="020B0604030504040204" pitchFamily="34" charset="0"/>
                <a:cs typeface="Times New Roman" panose="02020603050405020304" pitchFamily="18" charset="0"/>
              </a:rPr>
              <a:t>quantum</a:t>
            </a:r>
            <a:r>
              <a:rPr lang="nl-NL" sz="2000" dirty="0">
                <a:latin typeface="Verdana" panose="020B0604030504040204" pitchFamily="34" charset="0"/>
                <a:ea typeface="Verdana" panose="020B0604030504040204" pitchFamily="34" charset="0"/>
                <a:cs typeface="Times New Roman" panose="02020603050405020304" pitchFamily="18" charset="0"/>
              </a:rPr>
              <a:t> computing (Zuid-Holland), biobrandstoffen (Gelderland, Limburg), zaadveredeling (Gelderland), zonnepanelen (Gelderland), bedrijfssoftware-as-a-service (Noord-Brabant, Noord-Holland), AI &amp; big data ((Noord-Brabant, Noord-Holland), radarsystemen (Noord-Brabant, Zuid-Holland), lasersatelliet-communicatie (Zuid-Holland) en offshore engineering (Zuid-Holland)</a:t>
            </a:r>
          </a:p>
          <a:p>
            <a:pPr>
              <a:lnSpc>
                <a:spcPct val="115000"/>
              </a:lnSpc>
              <a:spcAft>
                <a:spcPts val="1000"/>
              </a:spcAft>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Noord-Brabant</a:t>
            </a:r>
            <a:r>
              <a:rPr lang="nl-NL" sz="2000" dirty="0">
                <a:latin typeface="Verdana" panose="020B0604030504040204" pitchFamily="34" charset="0"/>
                <a:ea typeface="Verdana" panose="020B0604030504040204" pitchFamily="34" charset="0"/>
                <a:cs typeface="Times New Roman" panose="02020603050405020304" pitchFamily="18" charset="0"/>
              </a:rPr>
              <a:t> en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Zuid-Holland </a:t>
            </a:r>
            <a:r>
              <a:rPr lang="nl-NL" sz="2000" dirty="0">
                <a:latin typeface="Verdana" panose="020B0604030504040204" pitchFamily="34" charset="0"/>
                <a:ea typeface="Verdana" panose="020B0604030504040204" pitchFamily="34" charset="0"/>
                <a:cs typeface="Times New Roman" panose="02020603050405020304" pitchFamily="18" charset="0"/>
              </a:rPr>
              <a:t>zijn kansrijk in hoogste aantal groeimarkten (allebei 8), gevolgd door Gelderland (5), Noord-Holland (5), Utrecht (4) en Limburg (4)</a:t>
            </a:r>
          </a:p>
          <a:p>
            <a:pPr>
              <a:lnSpc>
                <a:spcPct val="115000"/>
              </a:lnSpc>
              <a:spcAft>
                <a:spcPts val="1000"/>
              </a:spcAft>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74089543-D575-3F29-66FE-65ED31636384}"/>
              </a:ext>
            </a:extLst>
          </p:cNvPr>
          <p:cNvSpPr>
            <a:spLocks noGrp="1"/>
          </p:cNvSpPr>
          <p:nvPr>
            <p:ph type="sldNum" sz="quarter" idx="12"/>
          </p:nvPr>
        </p:nvSpPr>
        <p:spPr/>
        <p:txBody>
          <a:bodyPr/>
          <a:lstStyle/>
          <a:p>
            <a:pPr>
              <a:defRPr/>
            </a:pPr>
            <a:fld id="{6D349626-B2B1-49B4-A57E-0957402AA763}" type="slidenum">
              <a:rPr lang="nl-NL" smtClean="0"/>
              <a:pPr>
                <a:defRPr/>
              </a:pPr>
              <a:t>5</a:t>
            </a:fld>
            <a:endParaRPr lang="nl-NL"/>
          </a:p>
        </p:txBody>
      </p:sp>
    </p:spTree>
    <p:extLst>
      <p:ext uri="{BB962C8B-B14F-4D97-AF65-F5344CB8AC3E}">
        <p14:creationId xmlns:p14="http://schemas.microsoft.com/office/powerpoint/2010/main" val="2207473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09CF2-646A-5BAD-0D02-332C24EBD12A}"/>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A606C80B-A28D-52B2-51DA-D9923C6A166E}"/>
              </a:ext>
            </a:extLst>
          </p:cNvPr>
          <p:cNvSpPr txBox="1">
            <a:spLocks noGrp="1"/>
          </p:cNvSpPr>
          <p:nvPr>
            <p:ph type="title"/>
          </p:nvPr>
        </p:nvSpPr>
        <p:spPr>
          <a:xfrm>
            <a:off x="467544" y="366776"/>
            <a:ext cx="8502847" cy="861774"/>
          </a:xfrm>
          <a:prstGeom prst="rect">
            <a:avLst/>
          </a:prstGeom>
        </p:spPr>
        <p:txBody>
          <a:bodyPr vert="horz" wrap="square" lIns="0" tIns="0" rIns="0" bIns="0" rtlCol="0">
            <a:spAutoFit/>
          </a:bodyPr>
          <a:lstStyle/>
          <a:p>
            <a:pPr marL="6944"/>
            <a:r>
              <a:rPr lang="nl-NL" sz="2800" spc="-5" dirty="0">
                <a:solidFill>
                  <a:schemeClr val="accent2"/>
                </a:solidFill>
              </a:rPr>
              <a:t>Gelderland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technologische kennis</a:t>
            </a:r>
            <a:endParaRPr sz="2800" spc="-5" dirty="0">
              <a:solidFill>
                <a:schemeClr val="accent2"/>
              </a:solidFill>
            </a:endParaRPr>
          </a:p>
        </p:txBody>
      </p:sp>
      <p:sp>
        <p:nvSpPr>
          <p:cNvPr id="4" name="TextBox 3">
            <a:extLst>
              <a:ext uri="{FF2B5EF4-FFF2-40B4-BE49-F238E27FC236}">
                <a16:creationId xmlns:a16="http://schemas.microsoft.com/office/drawing/2014/main" id="{93D4AB27-AAC6-94E3-4F04-A54FCA090171}"/>
              </a:ext>
            </a:extLst>
          </p:cNvPr>
          <p:cNvSpPr txBox="1"/>
          <p:nvPr/>
        </p:nvSpPr>
        <p:spPr>
          <a:xfrm>
            <a:off x="2051720" y="6021288"/>
            <a:ext cx="6030416" cy="261610"/>
          </a:xfrm>
          <a:prstGeom prst="rect">
            <a:avLst/>
          </a:prstGeom>
          <a:noFill/>
        </p:spPr>
        <p:txBody>
          <a:bodyPr wrap="square">
            <a:spAutoFit/>
          </a:bodyPr>
          <a:lstStyle/>
          <a:p>
            <a:pPr rtl="0">
              <a:buNone/>
            </a:pPr>
            <a:r>
              <a:rPr lang="nb-NO" sz="1100" dirty="0">
                <a:latin typeface="Verdana" panose="020B0604030504040204" pitchFamily="34" charset="0"/>
                <a:hlinkClick r:id="rId2"/>
              </a:rPr>
              <a:t>https://www.paballand.com/asg/ez/smart/growth/regpat/gelderland.html</a:t>
            </a:r>
            <a:endParaRPr lang="nb-NO" sz="1100" dirty="0">
              <a:latin typeface="Verdana" panose="020B0604030504040204" pitchFamily="34" charset="0"/>
            </a:endParaRPr>
          </a:p>
        </p:txBody>
      </p:sp>
      <p:pic>
        <p:nvPicPr>
          <p:cNvPr id="3" name="Picture 2">
            <a:extLst>
              <a:ext uri="{FF2B5EF4-FFF2-40B4-BE49-F238E27FC236}">
                <a16:creationId xmlns:a16="http://schemas.microsoft.com/office/drawing/2014/main" id="{DE447002-679C-902D-EA5F-E1EB177CDA56}"/>
              </a:ext>
            </a:extLst>
          </p:cNvPr>
          <p:cNvPicPr>
            <a:picLocks noChangeAspect="1"/>
          </p:cNvPicPr>
          <p:nvPr/>
        </p:nvPicPr>
        <p:blipFill>
          <a:blip r:embed="rId3"/>
          <a:stretch>
            <a:fillRect/>
          </a:stretch>
        </p:blipFill>
        <p:spPr>
          <a:xfrm>
            <a:off x="179512" y="1628799"/>
            <a:ext cx="8790879" cy="3752953"/>
          </a:xfrm>
          <a:prstGeom prst="rect">
            <a:avLst/>
          </a:prstGeom>
        </p:spPr>
      </p:pic>
      <p:sp>
        <p:nvSpPr>
          <p:cNvPr id="2" name="Tijdelijke aanduiding voor dianummer 1">
            <a:extLst>
              <a:ext uri="{FF2B5EF4-FFF2-40B4-BE49-F238E27FC236}">
                <a16:creationId xmlns:a16="http://schemas.microsoft.com/office/drawing/2014/main" id="{7797B50E-98EF-8CC0-2A72-76150346668A}"/>
              </a:ext>
            </a:extLst>
          </p:cNvPr>
          <p:cNvSpPr>
            <a:spLocks noGrp="1"/>
          </p:cNvSpPr>
          <p:nvPr>
            <p:ph type="sldNum" sz="quarter" idx="12"/>
          </p:nvPr>
        </p:nvSpPr>
        <p:spPr/>
        <p:txBody>
          <a:bodyPr/>
          <a:lstStyle/>
          <a:p>
            <a:pPr>
              <a:defRPr/>
            </a:pPr>
            <a:fld id="{487B8281-01AF-49C3-9C5C-0BFFCA373A6A}" type="slidenum">
              <a:rPr lang="nl-NL" smtClean="0"/>
              <a:pPr>
                <a:defRPr/>
              </a:pPr>
              <a:t>50</a:t>
            </a:fld>
            <a:endParaRPr lang="nl-NL"/>
          </a:p>
        </p:txBody>
      </p:sp>
    </p:spTree>
    <p:extLst>
      <p:ext uri="{BB962C8B-B14F-4D97-AF65-F5344CB8AC3E}">
        <p14:creationId xmlns:p14="http://schemas.microsoft.com/office/powerpoint/2010/main" val="358202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6EA9C-6E49-C772-599E-488A6D2DD4FF}"/>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944D6EE0-3DF3-843A-F177-9B870CB4E8C6}"/>
              </a:ext>
            </a:extLst>
          </p:cNvPr>
          <p:cNvSpPr txBox="1">
            <a:spLocks noChangeArrowheads="1"/>
          </p:cNvSpPr>
          <p:nvPr/>
        </p:nvSpPr>
        <p:spPr bwMode="auto">
          <a:xfrm>
            <a:off x="914669" y="-459432"/>
            <a:ext cx="7314661"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rPr>
              <a:t>v</a:t>
            </a:r>
            <a:r>
              <a:rPr lang="nl-NL" sz="2800" b="1" kern="0" noProof="1">
                <a:solidFill>
                  <a:schemeClr val="tx1"/>
                </a:solidFill>
              </a:rPr>
              <a:t>erdeling van wetenschappelijke publicaties over</a:t>
            </a:r>
            <a:r>
              <a:rPr lang="nl-NL" sz="2800" b="1" kern="0" noProof="1">
                <a:solidFill>
                  <a:schemeClr val="tx1"/>
                </a:solidFill>
                <a:latin typeface="Verdana" panose="020B0604030504040204" pitchFamily="34" charset="0"/>
                <a:ea typeface="Verdana" panose="020B0604030504040204" pitchFamily="34" charset="0"/>
              </a:rPr>
              <a:t> 31 groeimarkten per provincie</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3F36C0DC-B565-D88D-4787-F86CE4DD90F7}"/>
              </a:ext>
            </a:extLst>
          </p:cNvPr>
          <p:cNvSpPr>
            <a:spLocks noGrp="1"/>
          </p:cNvSpPr>
          <p:nvPr>
            <p:ph type="sldNum" sz="quarter" idx="12"/>
          </p:nvPr>
        </p:nvSpPr>
        <p:spPr/>
        <p:txBody>
          <a:bodyPr/>
          <a:lstStyle/>
          <a:p>
            <a:pPr>
              <a:defRPr/>
            </a:pPr>
            <a:fld id="{6D349626-B2B1-49B4-A57E-0957402AA763}" type="slidenum">
              <a:rPr lang="nl-NL" smtClean="0"/>
              <a:pPr>
                <a:defRPr/>
              </a:pPr>
              <a:t>51</a:t>
            </a:fld>
            <a:endParaRPr lang="nl-NL"/>
          </a:p>
        </p:txBody>
      </p:sp>
    </p:spTree>
    <p:extLst>
      <p:ext uri="{BB962C8B-B14F-4D97-AF65-F5344CB8AC3E}">
        <p14:creationId xmlns:p14="http://schemas.microsoft.com/office/powerpoint/2010/main" val="2443831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94562-798A-60D5-366F-22D1A2EAF5B8}"/>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795891DA-B31A-C233-BE04-D1BD08398B8C}"/>
              </a:ext>
            </a:extLst>
          </p:cNvPr>
          <p:cNvSpPr>
            <a:spLocks noGrp="1" noChangeArrowheads="1"/>
          </p:cNvSpPr>
          <p:nvPr>
            <p:ph type="title"/>
          </p:nvPr>
        </p:nvSpPr>
        <p:spPr>
          <a:xfrm>
            <a:off x="30852" y="822972"/>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Flevoland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68FF617B-D8C9-48BB-0F5C-6F860F82108F}"/>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42ED469A-1350-A449-B50D-19D65B7DB90F}"/>
              </a:ext>
            </a:extLst>
          </p:cNvPr>
          <p:cNvSpPr txBox="1"/>
          <p:nvPr/>
        </p:nvSpPr>
        <p:spPr>
          <a:xfrm>
            <a:off x="2123728"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https://www.paballand.com/asg/ez/treemaps/growth/openalex/flevoland.html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27BF824-2839-4B57-F9EC-2E14A7F58C1C}"/>
              </a:ext>
            </a:extLst>
          </p:cNvPr>
          <p:cNvPicPr>
            <a:picLocks noChangeAspect="1"/>
          </p:cNvPicPr>
          <p:nvPr/>
        </p:nvPicPr>
        <p:blipFill>
          <a:blip r:embed="rId3"/>
          <a:stretch>
            <a:fillRect/>
          </a:stretch>
        </p:blipFill>
        <p:spPr>
          <a:xfrm>
            <a:off x="107504" y="1628800"/>
            <a:ext cx="8928992" cy="3791581"/>
          </a:xfrm>
          <a:prstGeom prst="rect">
            <a:avLst/>
          </a:prstGeom>
        </p:spPr>
      </p:pic>
      <p:sp>
        <p:nvSpPr>
          <p:cNvPr id="2" name="Rectangle 5">
            <a:extLst>
              <a:ext uri="{FF2B5EF4-FFF2-40B4-BE49-F238E27FC236}">
                <a16:creationId xmlns:a16="http://schemas.microsoft.com/office/drawing/2014/main" id="{20177095-9E83-7DC1-B8E9-FD1EBB8550C7}"/>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7BEE4C78-773E-89A4-720D-4CCD3B13712D}"/>
              </a:ext>
            </a:extLst>
          </p:cNvPr>
          <p:cNvSpPr>
            <a:spLocks noGrp="1"/>
          </p:cNvSpPr>
          <p:nvPr>
            <p:ph type="sldNum" sz="quarter" idx="12"/>
          </p:nvPr>
        </p:nvSpPr>
        <p:spPr/>
        <p:txBody>
          <a:bodyPr/>
          <a:lstStyle/>
          <a:p>
            <a:pPr>
              <a:defRPr/>
            </a:pPr>
            <a:fld id="{6D349626-B2B1-49B4-A57E-0957402AA763}" type="slidenum">
              <a:rPr lang="nl-NL" smtClean="0"/>
              <a:pPr>
                <a:defRPr/>
              </a:pPr>
              <a:t>52</a:t>
            </a:fld>
            <a:endParaRPr lang="nl-NL"/>
          </a:p>
        </p:txBody>
      </p:sp>
    </p:spTree>
    <p:extLst>
      <p:ext uri="{BB962C8B-B14F-4D97-AF65-F5344CB8AC3E}">
        <p14:creationId xmlns:p14="http://schemas.microsoft.com/office/powerpoint/2010/main" val="1069194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DDD47-4346-B0E0-42A7-92862C85226F}"/>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A9086430-447E-DD47-66A7-9A60DBE2CE6F}"/>
              </a:ext>
            </a:extLst>
          </p:cNvPr>
          <p:cNvSpPr>
            <a:spLocks noGrp="1" noChangeArrowheads="1"/>
          </p:cNvSpPr>
          <p:nvPr>
            <p:ph type="title"/>
          </p:nvPr>
        </p:nvSpPr>
        <p:spPr>
          <a:xfrm>
            <a:off x="16376" y="764703"/>
            <a:ext cx="9596184"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Limburg </a:t>
            </a:r>
            <a:endParaRPr lang="en-US" sz="2400" b="1" noProof="1">
              <a:solidFill>
                <a:schemeClr val="accent2"/>
              </a:solidFill>
            </a:endParaRPr>
          </a:p>
        </p:txBody>
      </p:sp>
      <p:sp>
        <p:nvSpPr>
          <p:cNvPr id="63493" name="Rectangle 5">
            <a:extLst>
              <a:ext uri="{FF2B5EF4-FFF2-40B4-BE49-F238E27FC236}">
                <a16:creationId xmlns:a16="http://schemas.microsoft.com/office/drawing/2014/main" id="{4F9CE901-4AB9-5F04-D4D9-35AF2A02516C}"/>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766BC204-71B6-6A4E-79B4-22B59D906C7E}"/>
              </a:ext>
            </a:extLst>
          </p:cNvPr>
          <p:cNvSpPr txBox="1"/>
          <p:nvPr/>
        </p:nvSpPr>
        <p:spPr>
          <a:xfrm>
            <a:off x="2123728"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https://www.paballand.com/asg/ez/treemaps/growth/openalex/limburg.html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0D4FA95-4EF8-5770-B959-8B79BC3BF93C}"/>
              </a:ext>
            </a:extLst>
          </p:cNvPr>
          <p:cNvPicPr>
            <a:picLocks noChangeAspect="1"/>
          </p:cNvPicPr>
          <p:nvPr/>
        </p:nvPicPr>
        <p:blipFill>
          <a:blip r:embed="rId3"/>
          <a:stretch>
            <a:fillRect/>
          </a:stretch>
        </p:blipFill>
        <p:spPr>
          <a:xfrm>
            <a:off x="215008" y="1484784"/>
            <a:ext cx="8821488" cy="3945217"/>
          </a:xfrm>
          <a:prstGeom prst="rect">
            <a:avLst/>
          </a:prstGeom>
        </p:spPr>
      </p:pic>
      <p:sp>
        <p:nvSpPr>
          <p:cNvPr id="2" name="Rectangle 5">
            <a:extLst>
              <a:ext uri="{FF2B5EF4-FFF2-40B4-BE49-F238E27FC236}">
                <a16:creationId xmlns:a16="http://schemas.microsoft.com/office/drawing/2014/main" id="{E0CB56D5-1C3B-9C6E-21A8-1E5F091A609E}"/>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C610B917-23EF-8342-DC0D-7AB25A32D2AD}"/>
              </a:ext>
            </a:extLst>
          </p:cNvPr>
          <p:cNvSpPr>
            <a:spLocks noGrp="1"/>
          </p:cNvSpPr>
          <p:nvPr>
            <p:ph type="sldNum" sz="quarter" idx="12"/>
          </p:nvPr>
        </p:nvSpPr>
        <p:spPr/>
        <p:txBody>
          <a:bodyPr/>
          <a:lstStyle/>
          <a:p>
            <a:pPr>
              <a:defRPr/>
            </a:pPr>
            <a:fld id="{6D349626-B2B1-49B4-A57E-0957402AA763}" type="slidenum">
              <a:rPr lang="nl-NL" smtClean="0"/>
              <a:pPr>
                <a:defRPr/>
              </a:pPr>
              <a:t>53</a:t>
            </a:fld>
            <a:endParaRPr lang="nl-NL"/>
          </a:p>
        </p:txBody>
      </p:sp>
    </p:spTree>
    <p:extLst>
      <p:ext uri="{BB962C8B-B14F-4D97-AF65-F5344CB8AC3E}">
        <p14:creationId xmlns:p14="http://schemas.microsoft.com/office/powerpoint/2010/main" val="3901680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33008-EA06-59FA-A42F-7B00F7C3D27E}"/>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B3FE5EF6-4471-8EDE-54E6-AF65E674DB01}"/>
              </a:ext>
            </a:extLst>
          </p:cNvPr>
          <p:cNvSpPr>
            <a:spLocks noGrp="1" noChangeArrowheads="1"/>
          </p:cNvSpPr>
          <p:nvPr>
            <p:ph type="title"/>
          </p:nvPr>
        </p:nvSpPr>
        <p:spPr>
          <a:xfrm>
            <a:off x="94928" y="834782"/>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Noord-Brabant </a:t>
            </a:r>
            <a:endParaRPr lang="en-US" sz="2400" b="1" noProof="1">
              <a:solidFill>
                <a:schemeClr val="accent2"/>
              </a:solidFill>
            </a:endParaRPr>
          </a:p>
        </p:txBody>
      </p:sp>
      <p:sp>
        <p:nvSpPr>
          <p:cNvPr id="63493" name="Rectangle 5">
            <a:extLst>
              <a:ext uri="{FF2B5EF4-FFF2-40B4-BE49-F238E27FC236}">
                <a16:creationId xmlns:a16="http://schemas.microsoft.com/office/drawing/2014/main" id="{F0DF7CDF-CF8F-5C47-948A-3EA263635E90}"/>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AC654D10-47D2-34BC-8B89-A51880C88BB3}"/>
              </a:ext>
            </a:extLst>
          </p:cNvPr>
          <p:cNvSpPr txBox="1"/>
          <p:nvPr/>
        </p:nvSpPr>
        <p:spPr>
          <a:xfrm>
            <a:off x="2123728"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https://www.paballand.com/asg/ez/treemaps/growth/openalex/noordbrabant.html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4ED182B-87CD-260A-BD43-2EEDB6C8F960}"/>
              </a:ext>
            </a:extLst>
          </p:cNvPr>
          <p:cNvPicPr>
            <a:picLocks noChangeAspect="1"/>
          </p:cNvPicPr>
          <p:nvPr/>
        </p:nvPicPr>
        <p:blipFill>
          <a:blip r:embed="rId3"/>
          <a:stretch>
            <a:fillRect/>
          </a:stretch>
        </p:blipFill>
        <p:spPr>
          <a:xfrm>
            <a:off x="107504" y="1556792"/>
            <a:ext cx="8928992" cy="3877724"/>
          </a:xfrm>
          <a:prstGeom prst="rect">
            <a:avLst/>
          </a:prstGeom>
        </p:spPr>
      </p:pic>
      <p:sp>
        <p:nvSpPr>
          <p:cNvPr id="2" name="Rectangle 5">
            <a:extLst>
              <a:ext uri="{FF2B5EF4-FFF2-40B4-BE49-F238E27FC236}">
                <a16:creationId xmlns:a16="http://schemas.microsoft.com/office/drawing/2014/main" id="{3ABC7C30-87B0-2CFC-D593-FB22E13F41C8}"/>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29E13C0C-46FB-3943-6E96-8D31A7DB542B}"/>
              </a:ext>
            </a:extLst>
          </p:cNvPr>
          <p:cNvSpPr>
            <a:spLocks noGrp="1"/>
          </p:cNvSpPr>
          <p:nvPr>
            <p:ph type="sldNum" sz="quarter" idx="12"/>
          </p:nvPr>
        </p:nvSpPr>
        <p:spPr/>
        <p:txBody>
          <a:bodyPr/>
          <a:lstStyle/>
          <a:p>
            <a:pPr>
              <a:defRPr/>
            </a:pPr>
            <a:fld id="{6D349626-B2B1-49B4-A57E-0957402AA763}" type="slidenum">
              <a:rPr lang="nl-NL" smtClean="0"/>
              <a:pPr>
                <a:defRPr/>
              </a:pPr>
              <a:t>54</a:t>
            </a:fld>
            <a:endParaRPr lang="nl-NL"/>
          </a:p>
        </p:txBody>
      </p:sp>
    </p:spTree>
    <p:extLst>
      <p:ext uri="{BB962C8B-B14F-4D97-AF65-F5344CB8AC3E}">
        <p14:creationId xmlns:p14="http://schemas.microsoft.com/office/powerpoint/2010/main" val="4767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9EC96-4CC1-AA2D-78ED-68944F836706}"/>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9CD53CD7-ECD5-3C24-3C43-EC241A6C9C81}"/>
              </a:ext>
            </a:extLst>
          </p:cNvPr>
          <p:cNvSpPr>
            <a:spLocks noGrp="1" noChangeArrowheads="1"/>
          </p:cNvSpPr>
          <p:nvPr>
            <p:ph type="title"/>
          </p:nvPr>
        </p:nvSpPr>
        <p:spPr>
          <a:xfrm>
            <a:off x="28188" y="629360"/>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Noord-Holland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86513A87-8785-549D-CF83-8AEBF3E35196}"/>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AB523962-54AE-4362-1171-1ACDE3F98DAA}"/>
              </a:ext>
            </a:extLst>
          </p:cNvPr>
          <p:cNvSpPr txBox="1"/>
          <p:nvPr/>
        </p:nvSpPr>
        <p:spPr>
          <a:xfrm>
            <a:off x="2195736"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https://www.paballand.com/asg/ez/treemaps/growth/openalex/noordholland.html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52574D55-12FB-E844-5D52-DE19B2ECF73A}"/>
              </a:ext>
            </a:extLst>
          </p:cNvPr>
          <p:cNvPicPr>
            <a:picLocks noChangeAspect="1"/>
          </p:cNvPicPr>
          <p:nvPr/>
        </p:nvPicPr>
        <p:blipFill>
          <a:blip r:embed="rId3"/>
          <a:stretch>
            <a:fillRect/>
          </a:stretch>
        </p:blipFill>
        <p:spPr>
          <a:xfrm>
            <a:off x="107504" y="1431758"/>
            <a:ext cx="8928992" cy="3994484"/>
          </a:xfrm>
          <a:prstGeom prst="rect">
            <a:avLst/>
          </a:prstGeom>
        </p:spPr>
      </p:pic>
      <p:sp>
        <p:nvSpPr>
          <p:cNvPr id="2" name="Rectangle 5">
            <a:extLst>
              <a:ext uri="{FF2B5EF4-FFF2-40B4-BE49-F238E27FC236}">
                <a16:creationId xmlns:a16="http://schemas.microsoft.com/office/drawing/2014/main" id="{65BD87C4-C047-57EC-94AA-23B28C43E919}"/>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DB94DF64-1AD9-72D9-2E33-DF5C86194025}"/>
              </a:ext>
            </a:extLst>
          </p:cNvPr>
          <p:cNvSpPr>
            <a:spLocks noGrp="1"/>
          </p:cNvSpPr>
          <p:nvPr>
            <p:ph type="sldNum" sz="quarter" idx="12"/>
          </p:nvPr>
        </p:nvSpPr>
        <p:spPr/>
        <p:txBody>
          <a:bodyPr/>
          <a:lstStyle/>
          <a:p>
            <a:pPr>
              <a:defRPr/>
            </a:pPr>
            <a:fld id="{6D349626-B2B1-49B4-A57E-0957402AA763}" type="slidenum">
              <a:rPr lang="nl-NL" smtClean="0"/>
              <a:pPr>
                <a:defRPr/>
              </a:pPr>
              <a:t>55</a:t>
            </a:fld>
            <a:endParaRPr lang="nl-NL"/>
          </a:p>
        </p:txBody>
      </p:sp>
    </p:spTree>
    <p:extLst>
      <p:ext uri="{BB962C8B-B14F-4D97-AF65-F5344CB8AC3E}">
        <p14:creationId xmlns:p14="http://schemas.microsoft.com/office/powerpoint/2010/main" val="2787123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107E9-36C5-E531-5808-D96895DD2B66}"/>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8679A7EE-8BB9-DD37-C6C2-B5147814466D}"/>
              </a:ext>
            </a:extLst>
          </p:cNvPr>
          <p:cNvSpPr>
            <a:spLocks noGrp="1" noChangeArrowheads="1"/>
          </p:cNvSpPr>
          <p:nvPr>
            <p:ph type="title"/>
          </p:nvPr>
        </p:nvSpPr>
        <p:spPr>
          <a:xfrm>
            <a:off x="90736" y="736162"/>
            <a:ext cx="8928992" cy="360040"/>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Utrecht </a:t>
            </a:r>
            <a:endParaRPr lang="en-US" sz="2400" b="1" noProof="1">
              <a:solidFill>
                <a:schemeClr val="accent2"/>
              </a:solidFill>
            </a:endParaRPr>
          </a:p>
        </p:txBody>
      </p:sp>
      <p:sp>
        <p:nvSpPr>
          <p:cNvPr id="63493" name="Rectangle 5">
            <a:extLst>
              <a:ext uri="{FF2B5EF4-FFF2-40B4-BE49-F238E27FC236}">
                <a16:creationId xmlns:a16="http://schemas.microsoft.com/office/drawing/2014/main" id="{16527EAE-4D46-2FD3-1C4B-5E8302F9956D}"/>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4C1CE78B-DB7B-502C-FCB5-9F095EC08DAF}"/>
              </a:ext>
            </a:extLst>
          </p:cNvPr>
          <p:cNvSpPr txBox="1"/>
          <p:nvPr/>
        </p:nvSpPr>
        <p:spPr>
          <a:xfrm>
            <a:off x="2123728"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https://www.paballand.com/asg/ez/treemaps/growth/openalex/utrecht.html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95222951-4E13-CC15-BF44-5F0153D7873D}"/>
              </a:ext>
            </a:extLst>
          </p:cNvPr>
          <p:cNvPicPr>
            <a:picLocks noChangeAspect="1"/>
          </p:cNvPicPr>
          <p:nvPr/>
        </p:nvPicPr>
        <p:blipFill>
          <a:blip r:embed="rId3"/>
          <a:stretch>
            <a:fillRect/>
          </a:stretch>
        </p:blipFill>
        <p:spPr>
          <a:xfrm>
            <a:off x="215008" y="1427699"/>
            <a:ext cx="8821488" cy="4002602"/>
          </a:xfrm>
          <a:prstGeom prst="rect">
            <a:avLst/>
          </a:prstGeom>
        </p:spPr>
      </p:pic>
      <p:sp>
        <p:nvSpPr>
          <p:cNvPr id="2" name="Rectangle 5">
            <a:extLst>
              <a:ext uri="{FF2B5EF4-FFF2-40B4-BE49-F238E27FC236}">
                <a16:creationId xmlns:a16="http://schemas.microsoft.com/office/drawing/2014/main" id="{1C7A941C-94D8-7C35-E8A2-DBC487DDD110}"/>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364E1A8A-1086-1A6C-6031-65C05869F56C}"/>
              </a:ext>
            </a:extLst>
          </p:cNvPr>
          <p:cNvSpPr>
            <a:spLocks noGrp="1"/>
          </p:cNvSpPr>
          <p:nvPr>
            <p:ph type="sldNum" sz="quarter" idx="12"/>
          </p:nvPr>
        </p:nvSpPr>
        <p:spPr/>
        <p:txBody>
          <a:bodyPr/>
          <a:lstStyle/>
          <a:p>
            <a:pPr>
              <a:defRPr/>
            </a:pPr>
            <a:fld id="{6D349626-B2B1-49B4-A57E-0957402AA763}" type="slidenum">
              <a:rPr lang="nl-NL" smtClean="0"/>
              <a:pPr>
                <a:defRPr/>
              </a:pPr>
              <a:t>56</a:t>
            </a:fld>
            <a:endParaRPr lang="nl-NL"/>
          </a:p>
        </p:txBody>
      </p:sp>
    </p:spTree>
    <p:extLst>
      <p:ext uri="{BB962C8B-B14F-4D97-AF65-F5344CB8AC3E}">
        <p14:creationId xmlns:p14="http://schemas.microsoft.com/office/powerpoint/2010/main" val="850473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64DAF-FAB5-2DBD-F494-53A62C3E1F9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6F83F23D-7966-998C-A0CE-030721E9E005}"/>
              </a:ext>
            </a:extLst>
          </p:cNvPr>
          <p:cNvSpPr>
            <a:spLocks noGrp="1" noChangeArrowheads="1"/>
          </p:cNvSpPr>
          <p:nvPr>
            <p:ph type="title"/>
          </p:nvPr>
        </p:nvSpPr>
        <p:spPr>
          <a:xfrm>
            <a:off x="0" y="764703"/>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Zeeland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08B6190D-BB85-4AEA-9B63-3CD10D9202C2}"/>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2C828B36-39D0-C960-646F-BDC8B841404A}"/>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https://www.paballand.com/asg/ez/treemaps/growth/openalex/zeeland.html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C52D953-2AAB-67A6-F55C-5A939A871DB4}"/>
              </a:ext>
            </a:extLst>
          </p:cNvPr>
          <p:cNvPicPr>
            <a:picLocks noChangeAspect="1"/>
          </p:cNvPicPr>
          <p:nvPr/>
        </p:nvPicPr>
        <p:blipFill>
          <a:blip r:embed="rId3"/>
          <a:stretch>
            <a:fillRect/>
          </a:stretch>
        </p:blipFill>
        <p:spPr>
          <a:xfrm>
            <a:off x="107504" y="1422721"/>
            <a:ext cx="8928992" cy="4012557"/>
          </a:xfrm>
          <a:prstGeom prst="rect">
            <a:avLst/>
          </a:prstGeom>
        </p:spPr>
      </p:pic>
      <p:sp>
        <p:nvSpPr>
          <p:cNvPr id="2" name="Rectangle 5">
            <a:extLst>
              <a:ext uri="{FF2B5EF4-FFF2-40B4-BE49-F238E27FC236}">
                <a16:creationId xmlns:a16="http://schemas.microsoft.com/office/drawing/2014/main" id="{3F1BFBF3-6F27-8FCF-AA1C-D7E9B71315DF}"/>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4E6B0E30-8C8C-6D2B-24EB-77BABE0BD0EF}"/>
              </a:ext>
            </a:extLst>
          </p:cNvPr>
          <p:cNvSpPr>
            <a:spLocks noGrp="1"/>
          </p:cNvSpPr>
          <p:nvPr>
            <p:ph type="sldNum" sz="quarter" idx="12"/>
          </p:nvPr>
        </p:nvSpPr>
        <p:spPr/>
        <p:txBody>
          <a:bodyPr/>
          <a:lstStyle/>
          <a:p>
            <a:pPr>
              <a:defRPr/>
            </a:pPr>
            <a:fld id="{6D349626-B2B1-49B4-A57E-0957402AA763}" type="slidenum">
              <a:rPr lang="nl-NL" smtClean="0"/>
              <a:pPr>
                <a:defRPr/>
              </a:pPr>
              <a:t>57</a:t>
            </a:fld>
            <a:endParaRPr lang="nl-NL"/>
          </a:p>
        </p:txBody>
      </p:sp>
    </p:spTree>
    <p:extLst>
      <p:ext uri="{BB962C8B-B14F-4D97-AF65-F5344CB8AC3E}">
        <p14:creationId xmlns:p14="http://schemas.microsoft.com/office/powerpoint/2010/main" val="2271759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A191-3FEC-D53C-36B9-1AC16B8AA8FE}"/>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415DB4AE-F393-AAB9-8B00-B1462B2FB3EB}"/>
              </a:ext>
            </a:extLst>
          </p:cNvPr>
          <p:cNvSpPr>
            <a:spLocks noGrp="1" noChangeArrowheads="1"/>
          </p:cNvSpPr>
          <p:nvPr>
            <p:ph type="title"/>
          </p:nvPr>
        </p:nvSpPr>
        <p:spPr>
          <a:xfrm>
            <a:off x="107504" y="643677"/>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Zuid-Holland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BEEE6724-6070-EBB0-E978-A904D2526CB1}"/>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1A6638F0-F959-05DB-0F21-31F3C17CC566}"/>
              </a:ext>
            </a:extLst>
          </p:cNvPr>
          <p:cNvSpPr txBox="1"/>
          <p:nvPr/>
        </p:nvSpPr>
        <p:spPr>
          <a:xfrm>
            <a:off x="2123728" y="6166850"/>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https://www.paballand.com/asg/ez/treemaps/growth/openalex/zuidholland.html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0A0021D-746E-EAF8-3124-6C380959E7C2}"/>
              </a:ext>
            </a:extLst>
          </p:cNvPr>
          <p:cNvPicPr>
            <a:picLocks noChangeAspect="1"/>
          </p:cNvPicPr>
          <p:nvPr/>
        </p:nvPicPr>
        <p:blipFill>
          <a:blip r:embed="rId3"/>
          <a:stretch>
            <a:fillRect/>
          </a:stretch>
        </p:blipFill>
        <p:spPr>
          <a:xfrm>
            <a:off x="107504" y="1425000"/>
            <a:ext cx="8928992" cy="4008000"/>
          </a:xfrm>
          <a:prstGeom prst="rect">
            <a:avLst/>
          </a:prstGeom>
        </p:spPr>
      </p:pic>
      <p:sp>
        <p:nvSpPr>
          <p:cNvPr id="2" name="Rectangle 5">
            <a:extLst>
              <a:ext uri="{FF2B5EF4-FFF2-40B4-BE49-F238E27FC236}">
                <a16:creationId xmlns:a16="http://schemas.microsoft.com/office/drawing/2014/main" id="{FEE9A4D2-265A-A989-6F3B-E031C0603510}"/>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0E39326C-0725-2532-2B2C-181055429050}"/>
              </a:ext>
            </a:extLst>
          </p:cNvPr>
          <p:cNvSpPr>
            <a:spLocks noGrp="1"/>
          </p:cNvSpPr>
          <p:nvPr>
            <p:ph type="sldNum" sz="quarter" idx="12"/>
          </p:nvPr>
        </p:nvSpPr>
        <p:spPr/>
        <p:txBody>
          <a:bodyPr/>
          <a:lstStyle/>
          <a:p>
            <a:pPr>
              <a:defRPr/>
            </a:pPr>
            <a:fld id="{6D349626-B2B1-49B4-A57E-0957402AA763}" type="slidenum">
              <a:rPr lang="nl-NL" smtClean="0"/>
              <a:pPr>
                <a:defRPr/>
              </a:pPr>
              <a:t>58</a:t>
            </a:fld>
            <a:endParaRPr lang="nl-NL"/>
          </a:p>
        </p:txBody>
      </p:sp>
    </p:spTree>
    <p:extLst>
      <p:ext uri="{BB962C8B-B14F-4D97-AF65-F5344CB8AC3E}">
        <p14:creationId xmlns:p14="http://schemas.microsoft.com/office/powerpoint/2010/main" val="1839720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C8FED-AAF9-FA7F-9812-6FBE88F45CF0}"/>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35DF7051-E151-E4BA-8F63-A63230F89B86}"/>
              </a:ext>
            </a:extLst>
          </p:cNvPr>
          <p:cNvSpPr>
            <a:spLocks noGrp="1" noChangeArrowheads="1"/>
          </p:cNvSpPr>
          <p:nvPr>
            <p:ph type="title"/>
          </p:nvPr>
        </p:nvSpPr>
        <p:spPr>
          <a:xfrm>
            <a:off x="107504" y="692150"/>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Friesland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8D4F5132-8229-2791-24E1-0B5C8139A69C}"/>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BF7CECC8-809E-3067-9CD9-D771192FB615}"/>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https://www.paballand.com/asg/ez/treemaps/growth/openalex/friesland.html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96456C5-6BD1-0B6F-F733-53B50350A486}"/>
              </a:ext>
            </a:extLst>
          </p:cNvPr>
          <p:cNvPicPr>
            <a:picLocks noChangeAspect="1"/>
          </p:cNvPicPr>
          <p:nvPr/>
        </p:nvPicPr>
        <p:blipFill>
          <a:blip r:embed="rId3"/>
          <a:stretch>
            <a:fillRect/>
          </a:stretch>
        </p:blipFill>
        <p:spPr>
          <a:xfrm>
            <a:off x="107504" y="1429050"/>
            <a:ext cx="8928992" cy="3999899"/>
          </a:xfrm>
          <a:prstGeom prst="rect">
            <a:avLst/>
          </a:prstGeom>
        </p:spPr>
      </p:pic>
      <p:sp>
        <p:nvSpPr>
          <p:cNvPr id="2" name="Rectangle 5">
            <a:extLst>
              <a:ext uri="{FF2B5EF4-FFF2-40B4-BE49-F238E27FC236}">
                <a16:creationId xmlns:a16="http://schemas.microsoft.com/office/drawing/2014/main" id="{23A71598-AD82-5D2E-9FD4-3674FCB6F3AE}"/>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E4B1EAAE-8A2B-6A5C-FC25-0ECB6EB643D8}"/>
              </a:ext>
            </a:extLst>
          </p:cNvPr>
          <p:cNvSpPr>
            <a:spLocks noGrp="1"/>
          </p:cNvSpPr>
          <p:nvPr>
            <p:ph type="sldNum" sz="quarter" idx="12"/>
          </p:nvPr>
        </p:nvSpPr>
        <p:spPr/>
        <p:txBody>
          <a:bodyPr/>
          <a:lstStyle/>
          <a:p>
            <a:pPr>
              <a:defRPr/>
            </a:pPr>
            <a:fld id="{6D349626-B2B1-49B4-A57E-0957402AA763}" type="slidenum">
              <a:rPr lang="nl-NL" smtClean="0"/>
              <a:pPr>
                <a:defRPr/>
              </a:pPr>
              <a:t>59</a:t>
            </a:fld>
            <a:endParaRPr lang="nl-NL"/>
          </a:p>
        </p:txBody>
      </p:sp>
    </p:spTree>
    <p:extLst>
      <p:ext uri="{BB962C8B-B14F-4D97-AF65-F5344CB8AC3E}">
        <p14:creationId xmlns:p14="http://schemas.microsoft.com/office/powerpoint/2010/main" val="264882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4ECE-A84C-4E2C-8A4F-EB5BC00938FE}"/>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D09BB6FA-12AC-C62D-7B94-AA248A0C10EB}"/>
              </a:ext>
            </a:extLst>
          </p:cNvPr>
          <p:cNvSpPr>
            <a:spLocks noGrp="1" noChangeArrowheads="1"/>
          </p:cNvSpPr>
          <p:nvPr>
            <p:ph type="title"/>
          </p:nvPr>
        </p:nvSpPr>
        <p:spPr>
          <a:xfrm>
            <a:off x="755576" y="188912"/>
            <a:ext cx="7128792" cy="432594"/>
          </a:xfrm>
        </p:spPr>
        <p:txBody>
          <a:bodyPr/>
          <a:lstStyle/>
          <a:p>
            <a:r>
              <a:rPr lang="en-US" sz="2400" b="1" noProof="1"/>
              <a:t>belangrijke conclusies </a:t>
            </a:r>
            <a:r>
              <a:rPr lang="en-US" sz="2400" b="1" noProof="1">
                <a:solidFill>
                  <a:schemeClr val="accent2"/>
                </a:solidFill>
              </a:rPr>
              <a:t>provincies</a:t>
            </a:r>
            <a:r>
              <a:rPr lang="en-US" sz="2400" b="1" noProof="1"/>
              <a:t> </a:t>
            </a:r>
          </a:p>
        </p:txBody>
      </p:sp>
      <p:sp>
        <p:nvSpPr>
          <p:cNvPr id="63493" name="Rectangle 5">
            <a:extLst>
              <a:ext uri="{FF2B5EF4-FFF2-40B4-BE49-F238E27FC236}">
                <a16:creationId xmlns:a16="http://schemas.microsoft.com/office/drawing/2014/main" id="{89C9F919-1982-7562-7441-75FE8D5ABECE}"/>
              </a:ext>
            </a:extLst>
          </p:cNvPr>
          <p:cNvSpPr>
            <a:spLocks noGrp="1" noChangeArrowheads="1"/>
          </p:cNvSpPr>
          <p:nvPr>
            <p:ph idx="1"/>
          </p:nvPr>
        </p:nvSpPr>
        <p:spPr>
          <a:xfrm>
            <a:off x="323528" y="764704"/>
            <a:ext cx="8458522" cy="5904384"/>
          </a:xfrm>
        </p:spPr>
        <p:txBody>
          <a:bodyPr>
            <a:normAutofit/>
          </a:bodyPr>
          <a:lstStyle/>
          <a:p>
            <a:pPr>
              <a:lnSpc>
                <a:spcPct val="115000"/>
              </a:lnSpc>
              <a:spcAft>
                <a:spcPts val="1000"/>
              </a:spcAft>
            </a:pPr>
            <a:r>
              <a:rPr lang="nl-NL" sz="2000" dirty="0">
                <a:latin typeface="Verdana" panose="020B0604030504040204" pitchFamily="34" charset="0"/>
                <a:ea typeface="Verdana" panose="020B0604030504040204" pitchFamily="34" charset="0"/>
                <a:cs typeface="Times New Roman" panose="02020603050405020304" pitchFamily="18" charset="0"/>
              </a:rPr>
              <a:t>grote </a:t>
            </a: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verschillen tussen provincies</a:t>
            </a:r>
            <a:r>
              <a:rPr lang="nl-NL" sz="2000" dirty="0">
                <a:latin typeface="Verdana" panose="020B0604030504040204" pitchFamily="34" charset="0"/>
                <a:ea typeface="Verdana" panose="020B0604030504040204" pitchFamily="34" charset="0"/>
                <a:cs typeface="Times New Roman" panose="02020603050405020304" pitchFamily="18" charset="0"/>
              </a:rPr>
              <a:t>:</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Noord-Brabant</a:t>
            </a:r>
            <a:r>
              <a:rPr lang="nl-NL" sz="2000" dirty="0">
                <a:latin typeface="Verdana" panose="020B0604030504040204" pitchFamily="34" charset="0"/>
                <a:ea typeface="Verdana" panose="020B0604030504040204" pitchFamily="34" charset="0"/>
                <a:cs typeface="Times New Roman" panose="02020603050405020304" pitchFamily="18" charset="0"/>
              </a:rPr>
              <a:t> kansrijk in o.a. microchips, bedrijfssoftware-as-a-service, AI &amp; big data, en </a:t>
            </a:r>
            <a:r>
              <a:rPr lang="nl-NL" sz="2000" dirty="0" err="1">
                <a:latin typeface="Verdana" panose="020B0604030504040204" pitchFamily="34" charset="0"/>
                <a:ea typeface="Verdana" panose="020B0604030504040204" pitchFamily="34" charset="0"/>
                <a:cs typeface="Times New Roman" panose="02020603050405020304" pitchFamily="18" charset="0"/>
              </a:rPr>
              <a:t>medtech</a:t>
            </a: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Zuid-Holland</a:t>
            </a:r>
            <a:r>
              <a:rPr lang="nl-NL" sz="2000" dirty="0">
                <a:latin typeface="Verdana" panose="020B0604030504040204" pitchFamily="34" charset="0"/>
                <a:ea typeface="Verdana" panose="020B0604030504040204" pitchFamily="34" charset="0"/>
                <a:cs typeface="Times New Roman" panose="02020603050405020304" pitchFamily="18" charset="0"/>
              </a:rPr>
              <a:t> in o.a. </a:t>
            </a:r>
            <a:r>
              <a:rPr lang="nl-NL" sz="2000" dirty="0" err="1">
                <a:latin typeface="Verdana" panose="020B0604030504040204" pitchFamily="34" charset="0"/>
                <a:ea typeface="Verdana" panose="020B0604030504040204" pitchFamily="34" charset="0"/>
                <a:cs typeface="Times New Roman" panose="02020603050405020304" pitchFamily="18" charset="0"/>
              </a:rPr>
              <a:t>quantum</a:t>
            </a:r>
            <a:r>
              <a:rPr lang="nl-NL" sz="2000" dirty="0">
                <a:latin typeface="Verdana" panose="020B0604030504040204" pitchFamily="34" charset="0"/>
                <a:ea typeface="Verdana" panose="020B0604030504040204" pitchFamily="34" charset="0"/>
                <a:cs typeface="Times New Roman" panose="02020603050405020304" pitchFamily="18" charset="0"/>
              </a:rPr>
              <a:t>, </a:t>
            </a:r>
            <a:r>
              <a:rPr lang="nl-NL" sz="2000" dirty="0" err="1">
                <a:latin typeface="Verdana" panose="020B0604030504040204" pitchFamily="34" charset="0"/>
                <a:ea typeface="Verdana" panose="020B0604030504040204" pitchFamily="34" charset="0"/>
                <a:cs typeface="Times New Roman" panose="02020603050405020304" pitchFamily="18" charset="0"/>
              </a:rPr>
              <a:t>ATMPs</a:t>
            </a:r>
            <a:r>
              <a:rPr lang="nl-NL" sz="2000" dirty="0">
                <a:latin typeface="Verdana" panose="020B0604030504040204" pitchFamily="34" charset="0"/>
                <a:ea typeface="Verdana" panose="020B0604030504040204" pitchFamily="34" charset="0"/>
                <a:cs typeface="Times New Roman" panose="02020603050405020304" pitchFamily="18" charset="0"/>
              </a:rPr>
              <a:t>, radarsystemen, offshore engineering, en waterzuivering</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Gelderland</a:t>
            </a:r>
            <a:r>
              <a:rPr lang="nl-NL" sz="2000" dirty="0">
                <a:latin typeface="Verdana" panose="020B0604030504040204" pitchFamily="34" charset="0"/>
                <a:ea typeface="Verdana" panose="020B0604030504040204" pitchFamily="34" charset="0"/>
                <a:cs typeface="Times New Roman" panose="02020603050405020304" pitchFamily="18" charset="0"/>
              </a:rPr>
              <a:t> in o.a. alternatieve eiwitten, doelgerichte voeding, zaadveredeling</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Noord-Holland</a:t>
            </a:r>
            <a:r>
              <a:rPr lang="nl-NL" sz="2000" dirty="0">
                <a:latin typeface="Verdana" panose="020B0604030504040204" pitchFamily="34" charset="0"/>
                <a:ea typeface="Verdana" panose="020B0604030504040204" pitchFamily="34" charset="0"/>
                <a:cs typeface="Times New Roman" panose="02020603050405020304" pitchFamily="18" charset="0"/>
              </a:rPr>
              <a:t> in AI &amp; big data, bedrijfssoftware-as-a-service, </a:t>
            </a:r>
            <a:r>
              <a:rPr lang="nl-NL" sz="2000" dirty="0" err="1">
                <a:latin typeface="Verdana" panose="020B0604030504040204" pitchFamily="34" charset="0"/>
                <a:ea typeface="Verdana" panose="020B0604030504040204" pitchFamily="34" charset="0"/>
                <a:cs typeface="Times New Roman" panose="02020603050405020304" pitchFamily="18" charset="0"/>
              </a:rPr>
              <a:t>medtech</a:t>
            </a:r>
            <a:r>
              <a:rPr lang="nl-NL" sz="2000" dirty="0">
                <a:latin typeface="Verdana" panose="020B0604030504040204" pitchFamily="34" charset="0"/>
                <a:ea typeface="Verdana" panose="020B0604030504040204" pitchFamily="34" charset="0"/>
                <a:cs typeface="Times New Roman" panose="02020603050405020304" pitchFamily="18" charset="0"/>
              </a:rPr>
              <a:t>, doelgerichte voeding </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Utrecht</a:t>
            </a:r>
            <a:r>
              <a:rPr lang="nl-NL" sz="2000" dirty="0">
                <a:latin typeface="Verdana" panose="020B0604030504040204" pitchFamily="34" charset="0"/>
                <a:ea typeface="Verdana" panose="020B0604030504040204" pitchFamily="34" charset="0"/>
                <a:cs typeface="Times New Roman" panose="02020603050405020304" pitchFamily="18" charset="0"/>
              </a:rPr>
              <a:t> in o.a. </a:t>
            </a:r>
            <a:r>
              <a:rPr lang="nl-NL" sz="2000" dirty="0" err="1">
                <a:latin typeface="Verdana" panose="020B0604030504040204" pitchFamily="34" charset="0"/>
                <a:ea typeface="Verdana" panose="020B0604030504040204" pitchFamily="34" charset="0"/>
                <a:cs typeface="Times New Roman" panose="02020603050405020304" pitchFamily="18" charset="0"/>
              </a:rPr>
              <a:t>ATMPs</a:t>
            </a:r>
            <a:r>
              <a:rPr lang="nl-NL" sz="2000" dirty="0">
                <a:latin typeface="Verdana" panose="020B0604030504040204" pitchFamily="34" charset="0"/>
                <a:ea typeface="Verdana" panose="020B0604030504040204" pitchFamily="34" charset="0"/>
                <a:cs typeface="Times New Roman" panose="02020603050405020304" pitchFamily="18" charset="0"/>
              </a:rPr>
              <a:t>, alternatieve eiwitten, doelgerichte voeding </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Overijssel</a:t>
            </a:r>
            <a:r>
              <a:rPr lang="nl-NL" sz="2000" dirty="0">
                <a:latin typeface="Verdana" panose="020B0604030504040204" pitchFamily="34" charset="0"/>
                <a:ea typeface="Verdana" panose="020B0604030504040204" pitchFamily="34" charset="0"/>
                <a:cs typeface="Times New Roman" panose="02020603050405020304" pitchFamily="18" charset="0"/>
              </a:rPr>
              <a:t> in o.a. duurzame materialen en zonnepanelen</a:t>
            </a: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E31C630D-9AC0-3B59-4BAD-DB5781B1E602}"/>
              </a:ext>
            </a:extLst>
          </p:cNvPr>
          <p:cNvSpPr>
            <a:spLocks noGrp="1"/>
          </p:cNvSpPr>
          <p:nvPr>
            <p:ph type="sldNum" sz="quarter" idx="12"/>
          </p:nvPr>
        </p:nvSpPr>
        <p:spPr/>
        <p:txBody>
          <a:bodyPr/>
          <a:lstStyle/>
          <a:p>
            <a:pPr>
              <a:defRPr/>
            </a:pPr>
            <a:fld id="{6D349626-B2B1-49B4-A57E-0957402AA763}" type="slidenum">
              <a:rPr lang="nl-NL" smtClean="0"/>
              <a:pPr>
                <a:defRPr/>
              </a:pPr>
              <a:t>6</a:t>
            </a:fld>
            <a:endParaRPr lang="nl-NL"/>
          </a:p>
        </p:txBody>
      </p:sp>
    </p:spTree>
    <p:extLst>
      <p:ext uri="{BB962C8B-B14F-4D97-AF65-F5344CB8AC3E}">
        <p14:creationId xmlns:p14="http://schemas.microsoft.com/office/powerpoint/2010/main" val="1547295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49000-B6A4-1DF5-BE9C-9AAA883FAA50}"/>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08F8A00A-3255-467F-6ED9-0D83CD19B35E}"/>
              </a:ext>
            </a:extLst>
          </p:cNvPr>
          <p:cNvSpPr>
            <a:spLocks noGrp="1" noChangeArrowheads="1"/>
          </p:cNvSpPr>
          <p:nvPr>
            <p:ph type="title"/>
          </p:nvPr>
        </p:nvSpPr>
        <p:spPr>
          <a:xfrm>
            <a:off x="107504" y="764703"/>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Groningen </a:t>
            </a:r>
            <a:endParaRPr lang="en-US" sz="2400" b="1" noProof="1">
              <a:solidFill>
                <a:schemeClr val="accent2"/>
              </a:solidFill>
            </a:endParaRPr>
          </a:p>
        </p:txBody>
      </p:sp>
      <p:sp>
        <p:nvSpPr>
          <p:cNvPr id="63493" name="Rectangle 5">
            <a:extLst>
              <a:ext uri="{FF2B5EF4-FFF2-40B4-BE49-F238E27FC236}">
                <a16:creationId xmlns:a16="http://schemas.microsoft.com/office/drawing/2014/main" id="{76D88DE7-E1DC-7F7E-151D-307C58214B4C}"/>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A5A91445-83F8-51C2-41F8-770B7B2A3580}"/>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https://www.paballand.com/asg/ez/treemaps/growth/openalex/groningen.html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7A6A31EF-9A4C-6F89-5CAB-5BE9848EE2E7}"/>
              </a:ext>
            </a:extLst>
          </p:cNvPr>
          <p:cNvPicPr>
            <a:picLocks noChangeAspect="1"/>
          </p:cNvPicPr>
          <p:nvPr/>
        </p:nvPicPr>
        <p:blipFill>
          <a:blip r:embed="rId3"/>
          <a:stretch>
            <a:fillRect/>
          </a:stretch>
        </p:blipFill>
        <p:spPr>
          <a:xfrm>
            <a:off x="107504" y="1420783"/>
            <a:ext cx="8928992" cy="4016433"/>
          </a:xfrm>
          <a:prstGeom prst="rect">
            <a:avLst/>
          </a:prstGeom>
        </p:spPr>
      </p:pic>
      <p:sp>
        <p:nvSpPr>
          <p:cNvPr id="2" name="Rectangle 5">
            <a:extLst>
              <a:ext uri="{FF2B5EF4-FFF2-40B4-BE49-F238E27FC236}">
                <a16:creationId xmlns:a16="http://schemas.microsoft.com/office/drawing/2014/main" id="{C7D88643-0134-727A-D439-3B29E2BD98F4}"/>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53F4E19E-3B10-376F-7A8F-E5C26B47BF63}"/>
              </a:ext>
            </a:extLst>
          </p:cNvPr>
          <p:cNvSpPr>
            <a:spLocks noGrp="1"/>
          </p:cNvSpPr>
          <p:nvPr>
            <p:ph type="sldNum" sz="quarter" idx="12"/>
          </p:nvPr>
        </p:nvSpPr>
        <p:spPr/>
        <p:txBody>
          <a:bodyPr/>
          <a:lstStyle/>
          <a:p>
            <a:pPr>
              <a:defRPr/>
            </a:pPr>
            <a:fld id="{6D349626-B2B1-49B4-A57E-0957402AA763}" type="slidenum">
              <a:rPr lang="nl-NL" smtClean="0"/>
              <a:pPr>
                <a:defRPr/>
              </a:pPr>
              <a:t>60</a:t>
            </a:fld>
            <a:endParaRPr lang="nl-NL"/>
          </a:p>
        </p:txBody>
      </p:sp>
    </p:spTree>
    <p:extLst>
      <p:ext uri="{BB962C8B-B14F-4D97-AF65-F5344CB8AC3E}">
        <p14:creationId xmlns:p14="http://schemas.microsoft.com/office/powerpoint/2010/main" val="3920679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3BB6F-0DB5-CF47-718A-8F9AB8888F27}"/>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AB0622E0-3B9A-8221-C4A4-14887442EEDA}"/>
              </a:ext>
            </a:extLst>
          </p:cNvPr>
          <p:cNvSpPr>
            <a:spLocks noGrp="1" noChangeArrowheads="1"/>
          </p:cNvSpPr>
          <p:nvPr>
            <p:ph type="title"/>
          </p:nvPr>
        </p:nvSpPr>
        <p:spPr>
          <a:xfrm>
            <a:off x="73204" y="790973"/>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Drenthe </a:t>
            </a:r>
            <a:endParaRPr lang="en-US" sz="2400" b="1" noProof="1">
              <a:solidFill>
                <a:schemeClr val="accent2"/>
              </a:solidFill>
            </a:endParaRPr>
          </a:p>
        </p:txBody>
      </p:sp>
      <p:sp>
        <p:nvSpPr>
          <p:cNvPr id="63493" name="Rectangle 5">
            <a:extLst>
              <a:ext uri="{FF2B5EF4-FFF2-40B4-BE49-F238E27FC236}">
                <a16:creationId xmlns:a16="http://schemas.microsoft.com/office/drawing/2014/main" id="{7CC8727F-3DC9-485C-1D95-FB613D0FB59B}"/>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61C1D568-4B24-368B-AF25-50A07B60886D}"/>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https://www.paballand.com/asg/ez/treemaps/growth/openalex/drenthe.html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0DA184E9-AC2C-1934-13EB-810869A4FBC5}"/>
              </a:ext>
            </a:extLst>
          </p:cNvPr>
          <p:cNvPicPr>
            <a:picLocks noChangeAspect="1"/>
          </p:cNvPicPr>
          <p:nvPr/>
        </p:nvPicPr>
        <p:blipFill>
          <a:blip r:embed="rId3"/>
          <a:stretch>
            <a:fillRect/>
          </a:stretch>
        </p:blipFill>
        <p:spPr>
          <a:xfrm>
            <a:off x="107504" y="1434164"/>
            <a:ext cx="8928992" cy="3989672"/>
          </a:xfrm>
          <a:prstGeom prst="rect">
            <a:avLst/>
          </a:prstGeom>
        </p:spPr>
      </p:pic>
      <p:sp>
        <p:nvSpPr>
          <p:cNvPr id="2" name="Rectangle 5">
            <a:extLst>
              <a:ext uri="{FF2B5EF4-FFF2-40B4-BE49-F238E27FC236}">
                <a16:creationId xmlns:a16="http://schemas.microsoft.com/office/drawing/2014/main" id="{83CA922E-5602-A2FD-28D2-2FF6F5632220}"/>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10E3B7A4-C7A5-459F-0D61-1D727F28D2E2}"/>
              </a:ext>
            </a:extLst>
          </p:cNvPr>
          <p:cNvSpPr>
            <a:spLocks noGrp="1"/>
          </p:cNvSpPr>
          <p:nvPr>
            <p:ph type="sldNum" sz="quarter" idx="12"/>
          </p:nvPr>
        </p:nvSpPr>
        <p:spPr/>
        <p:txBody>
          <a:bodyPr/>
          <a:lstStyle/>
          <a:p>
            <a:pPr>
              <a:defRPr/>
            </a:pPr>
            <a:fld id="{6D349626-B2B1-49B4-A57E-0957402AA763}" type="slidenum">
              <a:rPr lang="nl-NL" smtClean="0"/>
              <a:pPr>
                <a:defRPr/>
              </a:pPr>
              <a:t>61</a:t>
            </a:fld>
            <a:endParaRPr lang="nl-NL"/>
          </a:p>
        </p:txBody>
      </p:sp>
    </p:spTree>
    <p:extLst>
      <p:ext uri="{BB962C8B-B14F-4D97-AF65-F5344CB8AC3E}">
        <p14:creationId xmlns:p14="http://schemas.microsoft.com/office/powerpoint/2010/main" val="1705569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B86F-9329-2CAB-E234-6B7E5E4AF849}"/>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19C5A809-878E-CAB8-B099-00474AFA3CCA}"/>
              </a:ext>
            </a:extLst>
          </p:cNvPr>
          <p:cNvSpPr>
            <a:spLocks noGrp="1" noChangeArrowheads="1"/>
          </p:cNvSpPr>
          <p:nvPr>
            <p:ph type="title"/>
          </p:nvPr>
        </p:nvSpPr>
        <p:spPr>
          <a:xfrm>
            <a:off x="107504" y="692150"/>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Overijssel </a:t>
            </a:r>
            <a:endParaRPr lang="en-US" sz="2400" b="1" noProof="1">
              <a:solidFill>
                <a:schemeClr val="accent2"/>
              </a:solidFill>
            </a:endParaRPr>
          </a:p>
        </p:txBody>
      </p:sp>
      <p:sp>
        <p:nvSpPr>
          <p:cNvPr id="63493" name="Rectangle 5">
            <a:extLst>
              <a:ext uri="{FF2B5EF4-FFF2-40B4-BE49-F238E27FC236}">
                <a16:creationId xmlns:a16="http://schemas.microsoft.com/office/drawing/2014/main" id="{7BAFEB5B-8B5B-6A07-F695-177F36D41485}"/>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C09CC0CC-757F-12F7-4D77-200E2DAF8CCB}"/>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https://www.paballand.com/asg/ez/treemaps/growth/openalex/overijssel.html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F2B9532-8057-919C-61D7-08CAD62DDB98}"/>
              </a:ext>
            </a:extLst>
          </p:cNvPr>
          <p:cNvPicPr>
            <a:picLocks noChangeAspect="1"/>
          </p:cNvPicPr>
          <p:nvPr/>
        </p:nvPicPr>
        <p:blipFill>
          <a:blip r:embed="rId3"/>
          <a:stretch>
            <a:fillRect/>
          </a:stretch>
        </p:blipFill>
        <p:spPr>
          <a:xfrm>
            <a:off x="107504" y="1428599"/>
            <a:ext cx="8928992" cy="4000801"/>
          </a:xfrm>
          <a:prstGeom prst="rect">
            <a:avLst/>
          </a:prstGeom>
        </p:spPr>
      </p:pic>
      <p:sp>
        <p:nvSpPr>
          <p:cNvPr id="2" name="Rectangle 5">
            <a:extLst>
              <a:ext uri="{FF2B5EF4-FFF2-40B4-BE49-F238E27FC236}">
                <a16:creationId xmlns:a16="http://schemas.microsoft.com/office/drawing/2014/main" id="{21604F26-34AD-B575-ADA8-5726C41D7CB0}"/>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CE78252A-2EF6-4069-89F9-1686882C90F1}"/>
              </a:ext>
            </a:extLst>
          </p:cNvPr>
          <p:cNvSpPr>
            <a:spLocks noGrp="1"/>
          </p:cNvSpPr>
          <p:nvPr>
            <p:ph type="sldNum" sz="quarter" idx="12"/>
          </p:nvPr>
        </p:nvSpPr>
        <p:spPr/>
        <p:txBody>
          <a:bodyPr/>
          <a:lstStyle/>
          <a:p>
            <a:pPr>
              <a:defRPr/>
            </a:pPr>
            <a:fld id="{6D349626-B2B1-49B4-A57E-0957402AA763}" type="slidenum">
              <a:rPr lang="nl-NL" smtClean="0"/>
              <a:pPr>
                <a:defRPr/>
              </a:pPr>
              <a:t>62</a:t>
            </a:fld>
            <a:endParaRPr lang="nl-NL"/>
          </a:p>
        </p:txBody>
      </p:sp>
    </p:spTree>
    <p:extLst>
      <p:ext uri="{BB962C8B-B14F-4D97-AF65-F5344CB8AC3E}">
        <p14:creationId xmlns:p14="http://schemas.microsoft.com/office/powerpoint/2010/main" val="1149889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8C5D-76CA-E20A-BF92-EA38B0AD631E}"/>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13A0F1DB-A2D4-A430-D61E-2CF44D7CE268}"/>
              </a:ext>
            </a:extLst>
          </p:cNvPr>
          <p:cNvSpPr>
            <a:spLocks noGrp="1" noChangeArrowheads="1"/>
          </p:cNvSpPr>
          <p:nvPr>
            <p:ph type="title"/>
          </p:nvPr>
        </p:nvSpPr>
        <p:spPr>
          <a:xfrm>
            <a:off x="120452" y="639824"/>
            <a:ext cx="8928992" cy="432594"/>
          </a:xfrm>
        </p:spPr>
        <p:txBody>
          <a:bodyPr>
            <a:normAutofit fontScale="90000"/>
          </a:bodyPr>
          <a:lstStyle/>
          <a:p>
            <a:r>
              <a:rPr lang="en-US" sz="2400" b="1" noProof="1"/>
              <a:t>v</a:t>
            </a:r>
            <a:r>
              <a:rPr lang="nl-NL" sz="2400" b="1" noProof="1"/>
              <a:t>erdeling van wetenschappelijke publicaties over groeimarkten*</a:t>
            </a:r>
            <a:br>
              <a:rPr lang="nl-NL" sz="2400" b="1" noProof="1"/>
            </a:br>
            <a:r>
              <a:rPr lang="nl-NL" sz="2400" b="1" noProof="1">
                <a:solidFill>
                  <a:schemeClr val="accent2"/>
                </a:solidFill>
              </a:rPr>
              <a:t>Gelderland </a:t>
            </a:r>
            <a:endParaRPr lang="en-US" sz="2400" b="1" noProof="1">
              <a:solidFill>
                <a:schemeClr val="accent2"/>
              </a:solidFill>
            </a:endParaRPr>
          </a:p>
        </p:txBody>
      </p:sp>
      <p:sp>
        <p:nvSpPr>
          <p:cNvPr id="63493" name="Rectangle 5">
            <a:extLst>
              <a:ext uri="{FF2B5EF4-FFF2-40B4-BE49-F238E27FC236}">
                <a16:creationId xmlns:a16="http://schemas.microsoft.com/office/drawing/2014/main" id="{EFEC765D-78BB-9415-A392-8944A61BDD47}"/>
              </a:ext>
            </a:extLst>
          </p:cNvPr>
          <p:cNvSpPr>
            <a:spLocks noGrp="1" noChangeArrowheads="1"/>
          </p:cNvSpPr>
          <p:nvPr>
            <p:ph idx="1"/>
          </p:nvPr>
        </p:nvSpPr>
        <p:spPr>
          <a:xfrm>
            <a:off x="1619250" y="1124744"/>
            <a:ext cx="7162800" cy="5544344"/>
          </a:xfrm>
        </p:spPr>
        <p:txBody>
          <a:bodyPr/>
          <a:lstStyle/>
          <a:p>
            <a:pPr marL="0" indent="0" algn="just">
              <a:lnSpc>
                <a:spcPct val="80000"/>
              </a:lnSpc>
              <a:buNone/>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a:p>
            <a:pPr algn="just">
              <a:lnSpc>
                <a:spcPct val="80000"/>
              </a:lnSpc>
            </a:pPr>
            <a:endParaRPr lang="nl-NL" sz="2400" dirty="0">
              <a:solidFill>
                <a:srgbClr val="000000"/>
              </a:solidFill>
              <a:cs typeface="Arial" charset="0"/>
            </a:endParaRPr>
          </a:p>
        </p:txBody>
      </p:sp>
      <p:sp>
        <p:nvSpPr>
          <p:cNvPr id="5" name="Tekstvak 4">
            <a:extLst>
              <a:ext uri="{FF2B5EF4-FFF2-40B4-BE49-F238E27FC236}">
                <a16:creationId xmlns:a16="http://schemas.microsoft.com/office/drawing/2014/main" id="{382654FB-9EE6-187F-F1CE-28627BC95056}"/>
              </a:ext>
            </a:extLst>
          </p:cNvPr>
          <p:cNvSpPr txBox="1"/>
          <p:nvPr/>
        </p:nvSpPr>
        <p:spPr>
          <a:xfrm>
            <a:off x="2123728" y="6237312"/>
            <a:ext cx="5256584"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https://www.paballand.com/asg/ez/treemaps/growth/openalex/gelderland.html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953E567-9DBD-8814-08BA-C39FA9CA92D3}"/>
              </a:ext>
            </a:extLst>
          </p:cNvPr>
          <p:cNvPicPr>
            <a:picLocks noChangeAspect="1"/>
          </p:cNvPicPr>
          <p:nvPr/>
        </p:nvPicPr>
        <p:blipFill>
          <a:blip r:embed="rId3"/>
          <a:stretch>
            <a:fillRect/>
          </a:stretch>
        </p:blipFill>
        <p:spPr>
          <a:xfrm>
            <a:off x="107504" y="1429351"/>
            <a:ext cx="8928992" cy="3999297"/>
          </a:xfrm>
          <a:prstGeom prst="rect">
            <a:avLst/>
          </a:prstGeom>
        </p:spPr>
      </p:pic>
      <p:sp>
        <p:nvSpPr>
          <p:cNvPr id="2" name="Rectangle 5">
            <a:extLst>
              <a:ext uri="{FF2B5EF4-FFF2-40B4-BE49-F238E27FC236}">
                <a16:creationId xmlns:a16="http://schemas.microsoft.com/office/drawing/2014/main" id="{8C798593-F2F3-3780-B645-E4682BC37902}"/>
              </a:ext>
            </a:extLst>
          </p:cNvPr>
          <p:cNvSpPr txBox="1">
            <a:spLocks noChangeArrowheads="1"/>
          </p:cNvSpPr>
          <p:nvPr/>
        </p:nvSpPr>
        <p:spPr bwMode="auto">
          <a:xfrm>
            <a:off x="611560" y="1124744"/>
            <a:ext cx="8424936"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marL="0" indent="0" algn="just">
              <a:lnSpc>
                <a:spcPct val="80000"/>
              </a:lnSpc>
              <a:buFontTx/>
              <a:buNone/>
            </a:pPr>
            <a:endParaRPr lang="nl-NL" sz="2400" kern="0" dirty="0">
              <a:solidFill>
                <a:srgbClr val="000000"/>
              </a:solidFill>
              <a:cs typeface="Arial" charset="0"/>
            </a:endParaRPr>
          </a:p>
          <a:p>
            <a:pPr algn="just">
              <a:lnSpc>
                <a:spcPct val="80000"/>
              </a:lnSpc>
            </a:pPr>
            <a:endParaRPr lang="nl-NL" sz="2400" kern="0" dirty="0">
              <a:solidFill>
                <a:srgbClr val="000000"/>
              </a:solidFill>
              <a:cs typeface="Arial" charset="0"/>
            </a:endParaRPr>
          </a:p>
          <a:p>
            <a:pPr marL="0" indent="0" algn="just">
              <a:lnSpc>
                <a:spcPct val="80000"/>
              </a:lnSpc>
              <a:buFontTx/>
              <a:buNone/>
            </a:pPr>
            <a:r>
              <a:rPr lang="nl-NL" sz="1200" kern="0" dirty="0">
                <a:solidFill>
                  <a:srgbClr val="000000"/>
                </a:solidFill>
                <a:cs typeface="Arial" charset="0"/>
              </a:rPr>
              <a:t>*aandeel van elke groeimarkt (in percentage) in totaal aantal wetenschappelijke publicaties in alle 31 groeimarkten in de regio</a:t>
            </a:r>
          </a:p>
          <a:p>
            <a:pPr algn="just">
              <a:lnSpc>
                <a:spcPct val="80000"/>
              </a:lnSpc>
            </a:pPr>
            <a:endParaRPr lang="nl-NL" sz="2400" kern="0" dirty="0">
              <a:solidFill>
                <a:srgbClr val="000000"/>
              </a:solidFill>
              <a:cs typeface="Arial" charset="0"/>
            </a:endParaRPr>
          </a:p>
        </p:txBody>
      </p:sp>
      <p:sp>
        <p:nvSpPr>
          <p:cNvPr id="4" name="Tijdelijke aanduiding voor dianummer 3">
            <a:extLst>
              <a:ext uri="{FF2B5EF4-FFF2-40B4-BE49-F238E27FC236}">
                <a16:creationId xmlns:a16="http://schemas.microsoft.com/office/drawing/2014/main" id="{E16EBCAE-E801-0A5E-393B-AE0924D00963}"/>
              </a:ext>
            </a:extLst>
          </p:cNvPr>
          <p:cNvSpPr>
            <a:spLocks noGrp="1"/>
          </p:cNvSpPr>
          <p:nvPr>
            <p:ph type="sldNum" sz="quarter" idx="12"/>
          </p:nvPr>
        </p:nvSpPr>
        <p:spPr/>
        <p:txBody>
          <a:bodyPr/>
          <a:lstStyle/>
          <a:p>
            <a:pPr>
              <a:defRPr/>
            </a:pPr>
            <a:fld id="{6D349626-B2B1-49B4-A57E-0957402AA763}" type="slidenum">
              <a:rPr lang="nl-NL" smtClean="0"/>
              <a:pPr>
                <a:defRPr/>
              </a:pPr>
              <a:t>63</a:t>
            </a:fld>
            <a:endParaRPr lang="nl-NL"/>
          </a:p>
        </p:txBody>
      </p:sp>
    </p:spTree>
    <p:extLst>
      <p:ext uri="{BB962C8B-B14F-4D97-AF65-F5344CB8AC3E}">
        <p14:creationId xmlns:p14="http://schemas.microsoft.com/office/powerpoint/2010/main" val="3633343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92C77-6FDC-C9E8-A56F-FDB97E6CEB23}"/>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503F8A4F-C0CC-DFCF-3EA7-DC4E2976675B}"/>
              </a:ext>
            </a:extLst>
          </p:cNvPr>
          <p:cNvSpPr txBox="1">
            <a:spLocks noChangeArrowheads="1"/>
          </p:cNvSpPr>
          <p:nvPr/>
        </p:nvSpPr>
        <p:spPr bwMode="auto">
          <a:xfrm>
            <a:off x="914669" y="-603448"/>
            <a:ext cx="7314661"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latin typeface="Verdana" panose="020B0604030504040204" pitchFamily="34" charset="0"/>
                <a:ea typeface="Verdana" panose="020B0604030504040204" pitchFamily="34" charset="0"/>
              </a:rPr>
              <a:t>kansrijke </a:t>
            </a:r>
            <a:r>
              <a:rPr lang="nl-NL" sz="2800" b="1" kern="0" noProof="1">
                <a:solidFill>
                  <a:schemeClr val="tx1"/>
                </a:solidFill>
                <a:latin typeface="Verdana" panose="020B0604030504040204" pitchFamily="34" charset="0"/>
                <a:ea typeface="Verdana" panose="020B0604030504040204" pitchFamily="34" charset="0"/>
              </a:rPr>
              <a:t>groeimarkten in elke provincie: wetenschappelijke kennis</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B470792B-8C0B-2498-2CD7-2D0F58CFA8A8}"/>
              </a:ext>
            </a:extLst>
          </p:cNvPr>
          <p:cNvSpPr>
            <a:spLocks noGrp="1"/>
          </p:cNvSpPr>
          <p:nvPr>
            <p:ph type="sldNum" sz="quarter" idx="12"/>
          </p:nvPr>
        </p:nvSpPr>
        <p:spPr/>
        <p:txBody>
          <a:bodyPr/>
          <a:lstStyle/>
          <a:p>
            <a:pPr>
              <a:defRPr/>
            </a:pPr>
            <a:fld id="{6D349626-B2B1-49B4-A57E-0957402AA763}" type="slidenum">
              <a:rPr lang="nl-NL" smtClean="0"/>
              <a:pPr>
                <a:defRPr/>
              </a:pPr>
              <a:t>64</a:t>
            </a:fld>
            <a:endParaRPr lang="nl-NL"/>
          </a:p>
        </p:txBody>
      </p:sp>
    </p:spTree>
    <p:extLst>
      <p:ext uri="{BB962C8B-B14F-4D97-AF65-F5344CB8AC3E}">
        <p14:creationId xmlns:p14="http://schemas.microsoft.com/office/powerpoint/2010/main" val="3882552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AD5C-A5A4-85BE-F012-24995877B89D}"/>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23E0DC60-A239-2C89-E226-E5A8B5A34851}"/>
              </a:ext>
            </a:extLst>
          </p:cNvPr>
          <p:cNvSpPr>
            <a:spLocks noGrp="1" noChangeArrowheads="1"/>
          </p:cNvSpPr>
          <p:nvPr>
            <p:ph type="title"/>
          </p:nvPr>
        </p:nvSpPr>
        <p:spPr>
          <a:xfrm>
            <a:off x="1007604" y="332656"/>
            <a:ext cx="7128792" cy="432594"/>
          </a:xfrm>
        </p:spPr>
        <p:txBody>
          <a:bodyPr/>
          <a:lstStyle/>
          <a:p>
            <a:r>
              <a:rPr lang="en-US" sz="2400" b="1" noProof="1"/>
              <a:t>uitleg maten slides 66-77 </a:t>
            </a:r>
          </a:p>
        </p:txBody>
      </p:sp>
      <p:sp>
        <p:nvSpPr>
          <p:cNvPr id="63493" name="Rectangle 5">
            <a:extLst>
              <a:ext uri="{FF2B5EF4-FFF2-40B4-BE49-F238E27FC236}">
                <a16:creationId xmlns:a16="http://schemas.microsoft.com/office/drawing/2014/main" id="{B8BD0224-3264-13D9-A125-498ECACC69D6}"/>
              </a:ext>
            </a:extLst>
          </p:cNvPr>
          <p:cNvSpPr>
            <a:spLocks noGrp="1" noChangeArrowheads="1"/>
          </p:cNvSpPr>
          <p:nvPr>
            <p:ph idx="1"/>
          </p:nvPr>
        </p:nvSpPr>
        <p:spPr>
          <a:xfrm>
            <a:off x="323528" y="1124744"/>
            <a:ext cx="8458522" cy="5544344"/>
          </a:xfrm>
        </p:spPr>
        <p:txBody>
          <a:bodyPr>
            <a:normAutofit fontScale="85000" lnSpcReduction="10000"/>
          </a:bodyPr>
          <a:lstStyle/>
          <a:p>
            <a:pPr>
              <a:lnSpc>
                <a:spcPct val="115000"/>
              </a:lnSpc>
              <a:spcAft>
                <a:spcPts val="1000"/>
              </a:spcAft>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mate van </a:t>
            </a:r>
            <a:r>
              <a:rPr lang="nl-NL" sz="2000" dirty="0" err="1">
                <a:solidFill>
                  <a:schemeClr val="accent2"/>
                </a:solidFill>
                <a:latin typeface="Verdana" panose="020B0604030504040204" pitchFamily="34" charset="0"/>
                <a:ea typeface="Verdana" panose="020B0604030504040204" pitchFamily="34" charset="0"/>
                <a:cs typeface="Times New Roman" panose="02020603050405020304" pitchFamily="18" charset="0"/>
              </a:rPr>
              <a:t>kansrijkheid</a:t>
            </a:r>
            <a:r>
              <a:rPr lang="nl-NL" sz="2000" dirty="0">
                <a:effectLst/>
                <a:latin typeface="Verdana" panose="020B0604030504040204" pitchFamily="34" charset="0"/>
                <a:ea typeface="Verdana" panose="020B0604030504040204" pitchFamily="34" charset="0"/>
                <a:cs typeface="Times New Roman" panose="02020603050405020304" pitchFamily="18" charset="0"/>
              </a:rPr>
              <a:t> van de 31</a:t>
            </a:r>
            <a:r>
              <a:rPr lang="nl-NL" sz="2000" dirty="0">
                <a:latin typeface="Verdana" panose="020B0604030504040204" pitchFamily="34" charset="0"/>
                <a:ea typeface="Verdana" panose="020B0604030504040204" pitchFamily="34" charset="0"/>
                <a:cs typeface="Times New Roman" panose="02020603050405020304" pitchFamily="18" charset="0"/>
              </a:rPr>
              <a:t> groeimarkten wordt in elke provincie bepaald</a:t>
            </a:r>
            <a:r>
              <a:rPr lang="nl-NL" sz="2000" dirty="0">
                <a:effectLst/>
                <a:latin typeface="Verdana" panose="020B0604030504040204" pitchFamily="34" charset="0"/>
                <a:ea typeface="Verdana" panose="020B0604030504040204" pitchFamily="34" charset="0"/>
                <a:cs typeface="Times New Roman" panose="02020603050405020304" pitchFamily="18" charset="0"/>
              </a:rPr>
              <a:t> op basis van:</a:t>
            </a:r>
          </a:p>
          <a:p>
            <a:pPr>
              <a:lnSpc>
                <a:spcPct val="115000"/>
              </a:lnSpc>
              <a:spcAft>
                <a:spcPts val="1000"/>
              </a:spcAft>
              <a:buFontTx/>
              <a:buChar char="-"/>
            </a:pPr>
            <a:r>
              <a:rPr lang="nl-NL" sz="2000" dirty="0" err="1">
                <a:solidFill>
                  <a:schemeClr val="accent2"/>
                </a:solidFill>
              </a:rPr>
              <a:t>relatedness</a:t>
            </a:r>
            <a:r>
              <a:rPr lang="nl-NL" sz="2000" dirty="0">
                <a:solidFill>
                  <a:schemeClr val="accent2"/>
                </a:solidFill>
              </a:rPr>
              <a:t> </a:t>
            </a:r>
            <a:r>
              <a:rPr lang="nl-NL" sz="2000" dirty="0" err="1">
                <a:solidFill>
                  <a:schemeClr val="accent2"/>
                </a:solidFill>
              </a:rPr>
              <a:t>density</a:t>
            </a:r>
            <a:r>
              <a:rPr lang="nl-NL" sz="2000" dirty="0">
                <a:solidFill>
                  <a:schemeClr val="accent2"/>
                </a:solidFill>
              </a:rPr>
              <a:t> </a:t>
            </a:r>
            <a:r>
              <a:rPr lang="nl-NL" sz="2000" dirty="0"/>
              <a:t>van een groeimarkt: de mate waarin een groeimarkt kan voortbouwen op een relevante technologische kennisbasis in de provincie (</a:t>
            </a:r>
            <a:r>
              <a:rPr lang="nl-NL" sz="2000" dirty="0" err="1"/>
              <a:t>minimum-waarde</a:t>
            </a:r>
            <a:r>
              <a:rPr lang="nl-NL" sz="2000" dirty="0"/>
              <a:t> van 0, maximum-waarde van 1)</a:t>
            </a:r>
          </a:p>
          <a:p>
            <a:pPr>
              <a:lnSpc>
                <a:spcPct val="115000"/>
              </a:lnSpc>
              <a:spcAft>
                <a:spcPts val="1000"/>
              </a:spcAft>
              <a:buFontTx/>
              <a:buChar char="-"/>
            </a:pPr>
            <a:r>
              <a:rPr lang="nl-NL" sz="2000" dirty="0">
                <a:solidFill>
                  <a:schemeClr val="accent2"/>
                </a:solidFill>
              </a:rPr>
              <a:t>complexiteit</a:t>
            </a:r>
            <a:r>
              <a:rPr lang="nl-NL" sz="2000" b="1" dirty="0">
                <a:solidFill>
                  <a:schemeClr val="accent2"/>
                </a:solidFill>
              </a:rPr>
              <a:t> </a:t>
            </a:r>
            <a:r>
              <a:rPr lang="nl-NL" sz="2000" dirty="0"/>
              <a:t>van een groeimarkt: maat is een combinatie van de mate van ruimtelijke concentratie van een groeimarkt in Europa en de hoeveelheid technologieën die in een groeimarkt wordt gecombineerd (</a:t>
            </a:r>
            <a:r>
              <a:rPr lang="nl-NL" sz="2000" dirty="0" err="1"/>
              <a:t>minimum-waarde</a:t>
            </a:r>
            <a:r>
              <a:rPr lang="nl-NL" sz="2000" dirty="0"/>
              <a:t> van 0, maximum-waarde van 100)</a:t>
            </a:r>
          </a:p>
          <a:p>
            <a:pPr>
              <a:lnSpc>
                <a:spcPct val="115000"/>
              </a:lnSpc>
              <a:spcAft>
                <a:spcPts val="1000"/>
              </a:spcAft>
            </a:pPr>
            <a:r>
              <a:rPr lang="nl-NL" sz="2000" dirty="0">
                <a:solidFill>
                  <a:schemeClr val="accent2"/>
                </a:solidFill>
              </a:rPr>
              <a:t>wetenschappelijke specialisatie </a:t>
            </a:r>
            <a:r>
              <a:rPr lang="nl-NL" sz="2000" dirty="0"/>
              <a:t>van een groeimarkt (RCA): aandeel van wetenschappelijke publicaties in een groeimarkt in de provincie in totaal aantal wetenschappelijke publicaties in de provincie, gedeeld door aandeel van wetenschappelijke publicaties in een groeimarkt in Europa in totaal aantal wetenschappelijke publicaties in Europa: </a:t>
            </a:r>
            <a:r>
              <a:rPr lang="nl-NL" sz="2000" dirty="0">
                <a:solidFill>
                  <a:srgbClr val="00B050"/>
                </a:solidFill>
              </a:rPr>
              <a:t>RCA&gt;1 groen</a:t>
            </a:r>
            <a:r>
              <a:rPr lang="nl-NL" sz="2000" dirty="0"/>
              <a:t>, </a:t>
            </a:r>
            <a:r>
              <a:rPr lang="nl-NL" sz="2000" dirty="0">
                <a:solidFill>
                  <a:srgbClr val="FF0000"/>
                </a:solidFill>
              </a:rPr>
              <a:t>RCA&lt;1 rood</a:t>
            </a:r>
          </a:p>
          <a:p>
            <a:pPr marL="0" indent="0">
              <a:lnSpc>
                <a:spcPct val="115000"/>
              </a:lnSpc>
              <a:spcAft>
                <a:spcPts val="1000"/>
              </a:spcAft>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A1B6D85C-3D5B-3F40-DF76-E771F75D03BA}"/>
              </a:ext>
            </a:extLst>
          </p:cNvPr>
          <p:cNvSpPr>
            <a:spLocks noGrp="1"/>
          </p:cNvSpPr>
          <p:nvPr>
            <p:ph type="sldNum" sz="quarter" idx="12"/>
          </p:nvPr>
        </p:nvSpPr>
        <p:spPr/>
        <p:txBody>
          <a:bodyPr/>
          <a:lstStyle/>
          <a:p>
            <a:pPr>
              <a:defRPr/>
            </a:pPr>
            <a:fld id="{6D349626-B2B1-49B4-A57E-0957402AA763}" type="slidenum">
              <a:rPr lang="nl-NL" smtClean="0"/>
              <a:pPr>
                <a:defRPr/>
              </a:pPr>
              <a:t>65</a:t>
            </a:fld>
            <a:endParaRPr lang="nl-NL"/>
          </a:p>
        </p:txBody>
      </p:sp>
    </p:spTree>
    <p:extLst>
      <p:ext uri="{BB962C8B-B14F-4D97-AF65-F5344CB8AC3E}">
        <p14:creationId xmlns:p14="http://schemas.microsoft.com/office/powerpoint/2010/main" val="619787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object 192"/>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Flevoland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A4C53D02-C043-4AE8-7360-27F45410A334}"/>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https://www.paballand.com/asg/ez/smart2/growth/openalex/flevoland.html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08DD561-DD04-3FA1-237A-930311DE65FB}"/>
              </a:ext>
            </a:extLst>
          </p:cNvPr>
          <p:cNvPicPr>
            <a:picLocks noChangeAspect="1"/>
          </p:cNvPicPr>
          <p:nvPr/>
        </p:nvPicPr>
        <p:blipFill>
          <a:blip r:embed="rId3"/>
          <a:stretch>
            <a:fillRect/>
          </a:stretch>
        </p:blipFill>
        <p:spPr>
          <a:xfrm>
            <a:off x="107504" y="1455847"/>
            <a:ext cx="8856983" cy="3946306"/>
          </a:xfrm>
          <a:prstGeom prst="rect">
            <a:avLst/>
          </a:prstGeom>
        </p:spPr>
      </p:pic>
      <p:sp>
        <p:nvSpPr>
          <p:cNvPr id="2" name="Tijdelijke aanduiding voor dianummer 1">
            <a:extLst>
              <a:ext uri="{FF2B5EF4-FFF2-40B4-BE49-F238E27FC236}">
                <a16:creationId xmlns:a16="http://schemas.microsoft.com/office/drawing/2014/main" id="{40DE2215-D24F-1A11-9DF2-D6DC21DCF9E2}"/>
              </a:ext>
            </a:extLst>
          </p:cNvPr>
          <p:cNvSpPr>
            <a:spLocks noGrp="1"/>
          </p:cNvSpPr>
          <p:nvPr>
            <p:ph type="sldNum" sz="quarter" idx="12"/>
          </p:nvPr>
        </p:nvSpPr>
        <p:spPr/>
        <p:txBody>
          <a:bodyPr/>
          <a:lstStyle/>
          <a:p>
            <a:pPr>
              <a:defRPr/>
            </a:pPr>
            <a:fld id="{487B8281-01AF-49C3-9C5C-0BFFCA373A6A}" type="slidenum">
              <a:rPr lang="nl-NL" smtClean="0"/>
              <a:pPr>
                <a:defRPr/>
              </a:pPr>
              <a:t>66</a:t>
            </a:fld>
            <a:endParaRPr lang="nl-NL"/>
          </a:p>
        </p:txBody>
      </p:sp>
    </p:spTree>
    <p:extLst>
      <p:ext uri="{BB962C8B-B14F-4D97-AF65-F5344CB8AC3E}">
        <p14:creationId xmlns:p14="http://schemas.microsoft.com/office/powerpoint/2010/main" val="1672481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81DDE-5E61-74C5-894B-1E0535128997}"/>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6F8F957D-F615-775C-45BD-21774E2CA0F0}"/>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Limburg</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3EDE76DF-620B-6B68-7E53-B9B7422AD92F}"/>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https://www.paballand.com/asg/ez/smart2/growth/openalex/limburg.html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BD860CBE-469E-6096-1A35-EA5F4CE01BCD}"/>
              </a:ext>
            </a:extLst>
          </p:cNvPr>
          <p:cNvPicPr>
            <a:picLocks noChangeAspect="1"/>
          </p:cNvPicPr>
          <p:nvPr/>
        </p:nvPicPr>
        <p:blipFill>
          <a:blip r:embed="rId3"/>
          <a:stretch>
            <a:fillRect/>
          </a:stretch>
        </p:blipFill>
        <p:spPr>
          <a:xfrm>
            <a:off x="107504" y="1439883"/>
            <a:ext cx="8856983" cy="3978234"/>
          </a:xfrm>
          <a:prstGeom prst="rect">
            <a:avLst/>
          </a:prstGeom>
        </p:spPr>
      </p:pic>
      <p:sp>
        <p:nvSpPr>
          <p:cNvPr id="2" name="Tijdelijke aanduiding voor dianummer 1">
            <a:extLst>
              <a:ext uri="{FF2B5EF4-FFF2-40B4-BE49-F238E27FC236}">
                <a16:creationId xmlns:a16="http://schemas.microsoft.com/office/drawing/2014/main" id="{2150B9BF-393F-3326-A956-1365E6FAADFA}"/>
              </a:ext>
            </a:extLst>
          </p:cNvPr>
          <p:cNvSpPr>
            <a:spLocks noGrp="1"/>
          </p:cNvSpPr>
          <p:nvPr>
            <p:ph type="sldNum" sz="quarter" idx="12"/>
          </p:nvPr>
        </p:nvSpPr>
        <p:spPr/>
        <p:txBody>
          <a:bodyPr/>
          <a:lstStyle/>
          <a:p>
            <a:pPr>
              <a:defRPr/>
            </a:pPr>
            <a:fld id="{487B8281-01AF-49C3-9C5C-0BFFCA373A6A}" type="slidenum">
              <a:rPr lang="nl-NL" smtClean="0"/>
              <a:pPr>
                <a:defRPr/>
              </a:pPr>
              <a:t>67</a:t>
            </a:fld>
            <a:endParaRPr lang="nl-NL"/>
          </a:p>
        </p:txBody>
      </p:sp>
    </p:spTree>
    <p:extLst>
      <p:ext uri="{BB962C8B-B14F-4D97-AF65-F5344CB8AC3E}">
        <p14:creationId xmlns:p14="http://schemas.microsoft.com/office/powerpoint/2010/main" val="1661139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36BE-B601-1462-71AF-C9519C64950A}"/>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C2F8A13E-CC72-9124-75E1-6B47D6FFDAA7}"/>
              </a:ext>
            </a:extLst>
          </p:cNvPr>
          <p:cNvSpPr txBox="1">
            <a:spLocks noGrp="1"/>
          </p:cNvSpPr>
          <p:nvPr>
            <p:ph type="title"/>
          </p:nvPr>
        </p:nvSpPr>
        <p:spPr>
          <a:xfrm>
            <a:off x="323528" y="421265"/>
            <a:ext cx="8640959" cy="861774"/>
          </a:xfrm>
          <a:prstGeom prst="rect">
            <a:avLst/>
          </a:prstGeom>
        </p:spPr>
        <p:txBody>
          <a:bodyPr vert="horz" wrap="square" lIns="0" tIns="0" rIns="0" bIns="0" rtlCol="0">
            <a:spAutoFit/>
          </a:bodyPr>
          <a:lstStyle/>
          <a:p>
            <a:pPr marL="6944"/>
            <a:r>
              <a:rPr lang="nl-NL" sz="2800" spc="-5" dirty="0">
                <a:solidFill>
                  <a:schemeClr val="accent2"/>
                </a:solidFill>
              </a:rPr>
              <a:t>Noord-Brabant</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0850168E-50A9-4844-52FA-399F01388F63}"/>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https://www.paballand.com/asg/ez/smart2/growth/openalex/noordbrabant.html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7435FF0E-F855-87AC-1414-70522186BA7C}"/>
              </a:ext>
            </a:extLst>
          </p:cNvPr>
          <p:cNvPicPr>
            <a:picLocks noChangeAspect="1"/>
          </p:cNvPicPr>
          <p:nvPr/>
        </p:nvPicPr>
        <p:blipFill>
          <a:blip r:embed="rId3"/>
          <a:stretch>
            <a:fillRect/>
          </a:stretch>
        </p:blipFill>
        <p:spPr>
          <a:xfrm>
            <a:off x="0" y="1455065"/>
            <a:ext cx="9144000" cy="3947870"/>
          </a:xfrm>
          <a:prstGeom prst="rect">
            <a:avLst/>
          </a:prstGeom>
        </p:spPr>
      </p:pic>
      <p:sp>
        <p:nvSpPr>
          <p:cNvPr id="2" name="Tijdelijke aanduiding voor dianummer 1">
            <a:extLst>
              <a:ext uri="{FF2B5EF4-FFF2-40B4-BE49-F238E27FC236}">
                <a16:creationId xmlns:a16="http://schemas.microsoft.com/office/drawing/2014/main" id="{A36EACF6-4A99-38EF-8785-005328CF5C3F}"/>
              </a:ext>
            </a:extLst>
          </p:cNvPr>
          <p:cNvSpPr>
            <a:spLocks noGrp="1"/>
          </p:cNvSpPr>
          <p:nvPr>
            <p:ph type="sldNum" sz="quarter" idx="12"/>
          </p:nvPr>
        </p:nvSpPr>
        <p:spPr/>
        <p:txBody>
          <a:bodyPr/>
          <a:lstStyle/>
          <a:p>
            <a:pPr>
              <a:defRPr/>
            </a:pPr>
            <a:fld id="{487B8281-01AF-49C3-9C5C-0BFFCA373A6A}" type="slidenum">
              <a:rPr lang="nl-NL" smtClean="0"/>
              <a:pPr>
                <a:defRPr/>
              </a:pPr>
              <a:t>68</a:t>
            </a:fld>
            <a:endParaRPr lang="nl-NL"/>
          </a:p>
        </p:txBody>
      </p:sp>
    </p:spTree>
    <p:extLst>
      <p:ext uri="{BB962C8B-B14F-4D97-AF65-F5344CB8AC3E}">
        <p14:creationId xmlns:p14="http://schemas.microsoft.com/office/powerpoint/2010/main" val="1447045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DF10A-A425-3365-DE22-3BFB212C287C}"/>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5B3A636D-2980-ED3B-2738-BB76D0F3FE10}"/>
              </a:ext>
            </a:extLst>
          </p:cNvPr>
          <p:cNvSpPr txBox="1">
            <a:spLocks noGrp="1"/>
          </p:cNvSpPr>
          <p:nvPr>
            <p:ph type="title"/>
          </p:nvPr>
        </p:nvSpPr>
        <p:spPr>
          <a:xfrm>
            <a:off x="395536" y="421265"/>
            <a:ext cx="8568951" cy="861774"/>
          </a:xfrm>
          <a:prstGeom prst="rect">
            <a:avLst/>
          </a:prstGeom>
        </p:spPr>
        <p:txBody>
          <a:bodyPr vert="horz" wrap="square" lIns="0" tIns="0" rIns="0" bIns="0" rtlCol="0">
            <a:spAutoFit/>
          </a:bodyPr>
          <a:lstStyle/>
          <a:p>
            <a:pPr marL="6944"/>
            <a:r>
              <a:rPr lang="nl-NL" sz="2800" spc="-5" dirty="0">
                <a:solidFill>
                  <a:schemeClr val="accent2"/>
                </a:solidFill>
              </a:rPr>
              <a:t>Noord-Holland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E18ACCAA-F7D8-067D-D4A6-5F91B24B26A2}"/>
              </a:ext>
            </a:extLst>
          </p:cNvPr>
          <p:cNvSpPr txBox="1"/>
          <p:nvPr/>
        </p:nvSpPr>
        <p:spPr>
          <a:xfrm>
            <a:off x="1979712" y="5903893"/>
            <a:ext cx="5472608" cy="254237"/>
          </a:xfrm>
          <a:prstGeom prst="rect">
            <a:avLst/>
          </a:prstGeom>
          <a:noFill/>
        </p:spPr>
        <p:txBody>
          <a:bodyPr wrap="square">
            <a:spAutoFit/>
          </a:bodyPr>
          <a:lstStyle/>
          <a:p>
            <a:pPr algn="just">
              <a:lnSpc>
                <a:spcPct val="115000"/>
              </a:lnSpc>
              <a:spcAft>
                <a:spcPts val="1000"/>
              </a:spcAft>
              <a:tabLst>
                <a:tab pos="3420745" algn="l"/>
              </a:tabLst>
            </a:pPr>
            <a:r>
              <a:rPr kumimoji="0" lang="nb-NO" altLang="nb-NO" sz="1000" b="0" i="0" u="none" strike="noStrike" cap="none" normalizeH="0" baseline="0" dirty="0">
                <a:ln>
                  <a:noFill/>
                </a:ln>
                <a:solidFill>
                  <a:schemeClr val="tx1"/>
                </a:solidFill>
                <a:effectLst/>
                <a:hlinkClick r:id="rId2"/>
              </a:rPr>
              <a:t>https://www.paballand.com/asg/ez/smart2/growth/openalex/noordholland</a:t>
            </a:r>
            <a:r>
              <a:rPr kumimoji="0" lang="nb-NO" altLang="nb-NO" sz="300" b="0" i="0" u="none" strike="noStrike" cap="none" normalizeH="0" baseline="0" dirty="0">
                <a:ln>
                  <a:noFill/>
                </a:ln>
                <a:solidFill>
                  <a:schemeClr val="tx1"/>
                </a:solidFill>
                <a:effectLst/>
                <a:hlinkClick r:id="rId2"/>
              </a:rPr>
              <a:t>.html</a:t>
            </a:r>
            <a:endParaRPr lang="nb-NO" altLang="nb-NO" sz="300" dirty="0">
              <a:solidFill>
                <a:schemeClr val="tx1"/>
              </a:solidFill>
            </a:endParaRPr>
          </a:p>
        </p:txBody>
      </p:sp>
      <p:pic>
        <p:nvPicPr>
          <p:cNvPr id="3" name="Picture 2">
            <a:extLst>
              <a:ext uri="{FF2B5EF4-FFF2-40B4-BE49-F238E27FC236}">
                <a16:creationId xmlns:a16="http://schemas.microsoft.com/office/drawing/2014/main" id="{F62A3945-B71F-1933-ED6C-579CAA9671A8}"/>
              </a:ext>
            </a:extLst>
          </p:cNvPr>
          <p:cNvPicPr>
            <a:picLocks noChangeAspect="1"/>
          </p:cNvPicPr>
          <p:nvPr/>
        </p:nvPicPr>
        <p:blipFill>
          <a:blip r:embed="rId3"/>
          <a:stretch>
            <a:fillRect/>
          </a:stretch>
        </p:blipFill>
        <p:spPr>
          <a:xfrm>
            <a:off x="179512" y="1556792"/>
            <a:ext cx="8784975" cy="3843150"/>
          </a:xfrm>
          <a:prstGeom prst="rect">
            <a:avLst/>
          </a:prstGeom>
        </p:spPr>
      </p:pic>
      <p:sp>
        <p:nvSpPr>
          <p:cNvPr id="2" name="Tijdelijke aanduiding voor dianummer 1">
            <a:extLst>
              <a:ext uri="{FF2B5EF4-FFF2-40B4-BE49-F238E27FC236}">
                <a16:creationId xmlns:a16="http://schemas.microsoft.com/office/drawing/2014/main" id="{1D35592D-0229-B55A-C915-E234CB59FD52}"/>
              </a:ext>
            </a:extLst>
          </p:cNvPr>
          <p:cNvSpPr>
            <a:spLocks noGrp="1"/>
          </p:cNvSpPr>
          <p:nvPr>
            <p:ph type="sldNum" sz="quarter" idx="12"/>
          </p:nvPr>
        </p:nvSpPr>
        <p:spPr/>
        <p:txBody>
          <a:bodyPr/>
          <a:lstStyle/>
          <a:p>
            <a:pPr>
              <a:defRPr/>
            </a:pPr>
            <a:fld id="{487B8281-01AF-49C3-9C5C-0BFFCA373A6A}" type="slidenum">
              <a:rPr lang="nl-NL" smtClean="0"/>
              <a:pPr>
                <a:defRPr/>
              </a:pPr>
              <a:t>69</a:t>
            </a:fld>
            <a:endParaRPr lang="nl-NL"/>
          </a:p>
        </p:txBody>
      </p:sp>
    </p:spTree>
    <p:extLst>
      <p:ext uri="{BB962C8B-B14F-4D97-AF65-F5344CB8AC3E}">
        <p14:creationId xmlns:p14="http://schemas.microsoft.com/office/powerpoint/2010/main" val="191567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B1217-79F8-66B5-2838-01FB3E474090}"/>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00FE5C63-980C-066B-0BC7-926F2BC4265F}"/>
              </a:ext>
            </a:extLst>
          </p:cNvPr>
          <p:cNvSpPr>
            <a:spLocks noGrp="1" noChangeArrowheads="1"/>
          </p:cNvSpPr>
          <p:nvPr>
            <p:ph type="title"/>
          </p:nvPr>
        </p:nvSpPr>
        <p:spPr>
          <a:xfrm>
            <a:off x="755576" y="188912"/>
            <a:ext cx="7128792" cy="432594"/>
          </a:xfrm>
        </p:spPr>
        <p:txBody>
          <a:bodyPr/>
          <a:lstStyle/>
          <a:p>
            <a:r>
              <a:rPr lang="en-US" sz="2400" b="1" noProof="1"/>
              <a:t>belangrijke conclusies </a:t>
            </a:r>
            <a:r>
              <a:rPr lang="en-US" sz="2400" b="1" noProof="1">
                <a:solidFill>
                  <a:schemeClr val="accent2"/>
                </a:solidFill>
              </a:rPr>
              <a:t>provincies</a:t>
            </a:r>
            <a:r>
              <a:rPr lang="en-US" sz="2400" b="1" noProof="1"/>
              <a:t> </a:t>
            </a:r>
          </a:p>
        </p:txBody>
      </p:sp>
      <p:sp>
        <p:nvSpPr>
          <p:cNvPr id="63493" name="Rectangle 5">
            <a:extLst>
              <a:ext uri="{FF2B5EF4-FFF2-40B4-BE49-F238E27FC236}">
                <a16:creationId xmlns:a16="http://schemas.microsoft.com/office/drawing/2014/main" id="{C1DC9CD3-53C2-8F38-C9C6-C94FF83EF165}"/>
              </a:ext>
            </a:extLst>
          </p:cNvPr>
          <p:cNvSpPr>
            <a:spLocks noGrp="1" noChangeArrowheads="1"/>
          </p:cNvSpPr>
          <p:nvPr>
            <p:ph idx="1"/>
          </p:nvPr>
        </p:nvSpPr>
        <p:spPr>
          <a:xfrm>
            <a:off x="323528" y="1124744"/>
            <a:ext cx="8458522" cy="5544344"/>
          </a:xfrm>
        </p:spPr>
        <p:txBody>
          <a:bodyPr>
            <a:normAutofit/>
          </a:bodyPr>
          <a:lstStyle/>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Limburg</a:t>
            </a:r>
            <a:r>
              <a:rPr lang="nl-NL" sz="2000" dirty="0">
                <a:latin typeface="Verdana" panose="020B0604030504040204" pitchFamily="34" charset="0"/>
                <a:ea typeface="Verdana" panose="020B0604030504040204" pitchFamily="34" charset="0"/>
                <a:cs typeface="Times New Roman" panose="02020603050405020304" pitchFamily="18" charset="0"/>
              </a:rPr>
              <a:t> is kansrijk in geavanceerde chemie, biobrandstoffen, duurzame materialen, en alternatieve eiwitten</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Friesland</a:t>
            </a:r>
            <a:r>
              <a:rPr lang="nl-NL" sz="2000" dirty="0">
                <a:latin typeface="Verdana" panose="020B0604030504040204" pitchFamily="34" charset="0"/>
                <a:ea typeface="Verdana" panose="020B0604030504040204" pitchFamily="34" charset="0"/>
                <a:cs typeface="Times New Roman" panose="02020603050405020304" pitchFamily="18" charset="0"/>
              </a:rPr>
              <a:t> in o.a. waterzuivering en geavanceerde chemie</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Groningen</a:t>
            </a:r>
            <a:r>
              <a:rPr lang="nl-NL" sz="2000" dirty="0">
                <a:latin typeface="Verdana" panose="020B0604030504040204" pitchFamily="34" charset="0"/>
                <a:ea typeface="Verdana" panose="020B0604030504040204" pitchFamily="34" charset="0"/>
                <a:cs typeface="Times New Roman" panose="02020603050405020304" pitchFamily="18" charset="0"/>
              </a:rPr>
              <a:t> in o.a. alternatieve eiwitten en geavanceerde chemie</a:t>
            </a:r>
          </a:p>
          <a:p>
            <a:pPr>
              <a:lnSpc>
                <a:spcPct val="115000"/>
              </a:lnSpc>
              <a:spcAft>
                <a:spcPts val="1000"/>
              </a:spcAft>
              <a:buFontTx/>
              <a:buChar char="-"/>
            </a:pPr>
            <a:r>
              <a:rPr lang="nl-NL" sz="2000" dirty="0">
                <a:solidFill>
                  <a:schemeClr val="accent2"/>
                </a:solidFill>
                <a:latin typeface="Verdana" panose="020B0604030504040204" pitchFamily="34" charset="0"/>
                <a:ea typeface="Verdana" panose="020B0604030504040204" pitchFamily="34" charset="0"/>
                <a:cs typeface="Times New Roman" panose="02020603050405020304" pitchFamily="18" charset="0"/>
              </a:rPr>
              <a:t>Drenthe</a:t>
            </a:r>
            <a:r>
              <a:rPr lang="nl-NL" sz="2000" dirty="0">
                <a:latin typeface="Verdana" panose="020B0604030504040204" pitchFamily="34" charset="0"/>
                <a:ea typeface="Verdana" panose="020B0604030504040204" pitchFamily="34" charset="0"/>
                <a:cs typeface="Times New Roman" panose="02020603050405020304" pitchFamily="18" charset="0"/>
              </a:rPr>
              <a:t> in alternatieve eiwitten en waterzuivering</a:t>
            </a:r>
          </a:p>
          <a:p>
            <a:pPr>
              <a:lnSpc>
                <a:spcPct val="115000"/>
              </a:lnSpc>
              <a:spcAft>
                <a:spcPts val="1000"/>
              </a:spcAft>
              <a:buFontTx/>
              <a:buChar char="-"/>
            </a:pPr>
            <a:r>
              <a:rPr lang="nl-NL" sz="2000" dirty="0">
                <a:solidFill>
                  <a:srgbClr val="3194D2"/>
                </a:solidFill>
                <a:latin typeface="Verdana" panose="020B0604030504040204" pitchFamily="34" charset="0"/>
                <a:ea typeface="Verdana" panose="020B0604030504040204" pitchFamily="34" charset="0"/>
                <a:cs typeface="Times New Roman" panose="02020603050405020304" pitchFamily="18" charset="0"/>
              </a:rPr>
              <a:t>Zeeland</a:t>
            </a:r>
            <a:r>
              <a:rPr lang="nl-NL" sz="2000" dirty="0">
                <a:latin typeface="Verdana" panose="020B0604030504040204" pitchFamily="34" charset="0"/>
                <a:ea typeface="Verdana" panose="020B0604030504040204" pitchFamily="34" charset="0"/>
                <a:cs typeface="Times New Roman" panose="02020603050405020304" pitchFamily="18" charset="0"/>
              </a:rPr>
              <a:t> in machines voor agrofood en duurzame materialen</a:t>
            </a:r>
          </a:p>
          <a:p>
            <a:pPr>
              <a:lnSpc>
                <a:spcPct val="115000"/>
              </a:lnSpc>
              <a:spcAft>
                <a:spcPts val="1000"/>
              </a:spcAft>
              <a:buFontTx/>
              <a:buChar char="-"/>
            </a:pPr>
            <a:r>
              <a:rPr lang="nl-NL" sz="2000" dirty="0">
                <a:solidFill>
                  <a:srgbClr val="3194D2"/>
                </a:solidFill>
                <a:latin typeface="Verdana" panose="020B0604030504040204" pitchFamily="34" charset="0"/>
                <a:ea typeface="Verdana" panose="020B0604030504040204" pitchFamily="34" charset="0"/>
                <a:cs typeface="Times New Roman" panose="02020603050405020304" pitchFamily="18" charset="0"/>
              </a:rPr>
              <a:t>Flevoland</a:t>
            </a:r>
            <a:r>
              <a:rPr lang="nl-NL" sz="2000" dirty="0">
                <a:latin typeface="Verdana" panose="020B0604030504040204" pitchFamily="34" charset="0"/>
                <a:ea typeface="Verdana" panose="020B0604030504040204" pitchFamily="34" charset="0"/>
                <a:cs typeface="Times New Roman" panose="02020603050405020304" pitchFamily="18" charset="0"/>
              </a:rPr>
              <a:t> is tot op zekere hoogte kansrijk in chipmachines </a:t>
            </a: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FontTx/>
              <a:buChar char="-"/>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nl-NL" sz="2000" dirty="0">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3661E727-7108-42D1-975B-AE8B29CA283F}"/>
              </a:ext>
            </a:extLst>
          </p:cNvPr>
          <p:cNvSpPr>
            <a:spLocks noGrp="1"/>
          </p:cNvSpPr>
          <p:nvPr>
            <p:ph type="sldNum" sz="quarter" idx="12"/>
          </p:nvPr>
        </p:nvSpPr>
        <p:spPr/>
        <p:txBody>
          <a:bodyPr/>
          <a:lstStyle/>
          <a:p>
            <a:pPr>
              <a:defRPr/>
            </a:pPr>
            <a:fld id="{6D349626-B2B1-49B4-A57E-0957402AA763}" type="slidenum">
              <a:rPr lang="nl-NL" smtClean="0"/>
              <a:pPr>
                <a:defRPr/>
              </a:pPr>
              <a:t>7</a:t>
            </a:fld>
            <a:endParaRPr lang="nl-NL"/>
          </a:p>
        </p:txBody>
      </p:sp>
    </p:spTree>
    <p:extLst>
      <p:ext uri="{BB962C8B-B14F-4D97-AF65-F5344CB8AC3E}">
        <p14:creationId xmlns:p14="http://schemas.microsoft.com/office/powerpoint/2010/main" val="768402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A4CB5-999A-E53D-3792-CB7F112DF04A}"/>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A9362328-D0C6-35D1-0590-C4833B3C4BE8}"/>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Utrecht</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0675C736-9132-9860-E212-BEFB08B53572}"/>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https://www.paballand.com/asg/ez/smart2/growth/openalex/utrecht.html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9D80ED70-5882-296E-8DE6-6EDF2E280586}"/>
              </a:ext>
            </a:extLst>
          </p:cNvPr>
          <p:cNvPicPr>
            <a:picLocks noChangeAspect="1"/>
          </p:cNvPicPr>
          <p:nvPr/>
        </p:nvPicPr>
        <p:blipFill>
          <a:blip r:embed="rId3"/>
          <a:stretch>
            <a:fillRect/>
          </a:stretch>
        </p:blipFill>
        <p:spPr>
          <a:xfrm>
            <a:off x="107504" y="1628800"/>
            <a:ext cx="8856983" cy="3770508"/>
          </a:xfrm>
          <a:prstGeom prst="rect">
            <a:avLst/>
          </a:prstGeom>
        </p:spPr>
      </p:pic>
      <p:sp>
        <p:nvSpPr>
          <p:cNvPr id="2" name="Tijdelijke aanduiding voor dianummer 1">
            <a:extLst>
              <a:ext uri="{FF2B5EF4-FFF2-40B4-BE49-F238E27FC236}">
                <a16:creationId xmlns:a16="http://schemas.microsoft.com/office/drawing/2014/main" id="{A28B752C-B9D2-073D-9CA4-ED4CCE882F4E}"/>
              </a:ext>
            </a:extLst>
          </p:cNvPr>
          <p:cNvSpPr>
            <a:spLocks noGrp="1"/>
          </p:cNvSpPr>
          <p:nvPr>
            <p:ph type="sldNum" sz="quarter" idx="12"/>
          </p:nvPr>
        </p:nvSpPr>
        <p:spPr/>
        <p:txBody>
          <a:bodyPr/>
          <a:lstStyle/>
          <a:p>
            <a:pPr>
              <a:defRPr/>
            </a:pPr>
            <a:fld id="{487B8281-01AF-49C3-9C5C-0BFFCA373A6A}" type="slidenum">
              <a:rPr lang="nl-NL" smtClean="0"/>
              <a:pPr>
                <a:defRPr/>
              </a:pPr>
              <a:t>70</a:t>
            </a:fld>
            <a:endParaRPr lang="nl-NL"/>
          </a:p>
        </p:txBody>
      </p:sp>
    </p:spTree>
    <p:extLst>
      <p:ext uri="{BB962C8B-B14F-4D97-AF65-F5344CB8AC3E}">
        <p14:creationId xmlns:p14="http://schemas.microsoft.com/office/powerpoint/2010/main" val="1783111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4FE25-C152-03F9-D67F-12C0B007B371}"/>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25775B1C-3785-B485-5FD2-9DC044E59C49}"/>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Zeeland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4D662BF6-8C86-7FA2-2AFA-A9D07456B5F0}"/>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https://www.paballand.com/asg/ez/smart2/growth/openalex/zeeland.html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9B2E8F78-EFFF-D3F6-4D3F-8A5E182CBBAD}"/>
              </a:ext>
            </a:extLst>
          </p:cNvPr>
          <p:cNvPicPr>
            <a:picLocks noChangeAspect="1"/>
          </p:cNvPicPr>
          <p:nvPr/>
        </p:nvPicPr>
        <p:blipFill>
          <a:blip r:embed="rId3"/>
          <a:stretch>
            <a:fillRect/>
          </a:stretch>
        </p:blipFill>
        <p:spPr>
          <a:xfrm>
            <a:off x="107504" y="1628800"/>
            <a:ext cx="8856983" cy="3773015"/>
          </a:xfrm>
          <a:prstGeom prst="rect">
            <a:avLst/>
          </a:prstGeom>
        </p:spPr>
      </p:pic>
      <p:sp>
        <p:nvSpPr>
          <p:cNvPr id="2" name="Tijdelijke aanduiding voor dianummer 1">
            <a:extLst>
              <a:ext uri="{FF2B5EF4-FFF2-40B4-BE49-F238E27FC236}">
                <a16:creationId xmlns:a16="http://schemas.microsoft.com/office/drawing/2014/main" id="{16ED2451-7188-DAF7-FE53-E4A8CD71BDEA}"/>
              </a:ext>
            </a:extLst>
          </p:cNvPr>
          <p:cNvSpPr>
            <a:spLocks noGrp="1"/>
          </p:cNvSpPr>
          <p:nvPr>
            <p:ph type="sldNum" sz="quarter" idx="12"/>
          </p:nvPr>
        </p:nvSpPr>
        <p:spPr/>
        <p:txBody>
          <a:bodyPr/>
          <a:lstStyle/>
          <a:p>
            <a:pPr>
              <a:defRPr/>
            </a:pPr>
            <a:fld id="{487B8281-01AF-49C3-9C5C-0BFFCA373A6A}" type="slidenum">
              <a:rPr lang="nl-NL" smtClean="0"/>
              <a:pPr>
                <a:defRPr/>
              </a:pPr>
              <a:t>71</a:t>
            </a:fld>
            <a:endParaRPr lang="nl-NL"/>
          </a:p>
        </p:txBody>
      </p:sp>
    </p:spTree>
    <p:extLst>
      <p:ext uri="{BB962C8B-B14F-4D97-AF65-F5344CB8AC3E}">
        <p14:creationId xmlns:p14="http://schemas.microsoft.com/office/powerpoint/2010/main" val="1776542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BA63-7748-E68B-64B6-6B2EC151A120}"/>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BAFBA06B-8534-B1CD-8529-895A3416921E}"/>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Zuid-Holland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1FDBB0FC-7648-EF7E-822F-0B5B613BEE79}"/>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https://www.paballand.com/asg/ez/smart2/growth/openalex/zuidholland.html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DA6C980-FBEE-F461-3760-0CD3C7A64204}"/>
              </a:ext>
            </a:extLst>
          </p:cNvPr>
          <p:cNvPicPr>
            <a:picLocks noChangeAspect="1"/>
          </p:cNvPicPr>
          <p:nvPr/>
        </p:nvPicPr>
        <p:blipFill>
          <a:blip r:embed="rId3"/>
          <a:stretch>
            <a:fillRect/>
          </a:stretch>
        </p:blipFill>
        <p:spPr>
          <a:xfrm>
            <a:off x="107504" y="1451919"/>
            <a:ext cx="8856983" cy="3954162"/>
          </a:xfrm>
          <a:prstGeom prst="rect">
            <a:avLst/>
          </a:prstGeom>
        </p:spPr>
      </p:pic>
      <p:sp>
        <p:nvSpPr>
          <p:cNvPr id="2" name="Tijdelijke aanduiding voor dianummer 1">
            <a:extLst>
              <a:ext uri="{FF2B5EF4-FFF2-40B4-BE49-F238E27FC236}">
                <a16:creationId xmlns:a16="http://schemas.microsoft.com/office/drawing/2014/main" id="{68041DD1-B80A-5823-8A60-1651047C4342}"/>
              </a:ext>
            </a:extLst>
          </p:cNvPr>
          <p:cNvSpPr>
            <a:spLocks noGrp="1"/>
          </p:cNvSpPr>
          <p:nvPr>
            <p:ph type="sldNum" sz="quarter" idx="12"/>
          </p:nvPr>
        </p:nvSpPr>
        <p:spPr/>
        <p:txBody>
          <a:bodyPr/>
          <a:lstStyle/>
          <a:p>
            <a:pPr>
              <a:defRPr/>
            </a:pPr>
            <a:fld id="{487B8281-01AF-49C3-9C5C-0BFFCA373A6A}" type="slidenum">
              <a:rPr lang="nl-NL" smtClean="0"/>
              <a:pPr>
                <a:defRPr/>
              </a:pPr>
              <a:t>72</a:t>
            </a:fld>
            <a:endParaRPr lang="nl-NL"/>
          </a:p>
        </p:txBody>
      </p:sp>
    </p:spTree>
    <p:extLst>
      <p:ext uri="{BB962C8B-B14F-4D97-AF65-F5344CB8AC3E}">
        <p14:creationId xmlns:p14="http://schemas.microsoft.com/office/powerpoint/2010/main" val="2419607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1D80-6C07-E107-4491-A7E9823B3730}"/>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75BEE387-77E1-2CD7-4781-6B175A17E588}"/>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Friesland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27C0066F-3BCE-4152-E3F7-C85A3813A73A}"/>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https://www.paballand.com/asg/ez/smart2/growth/openalex/friesland.html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EC1D586D-4F60-7629-57F7-E8B26DF2962F}"/>
              </a:ext>
            </a:extLst>
          </p:cNvPr>
          <p:cNvPicPr>
            <a:picLocks noChangeAspect="1"/>
          </p:cNvPicPr>
          <p:nvPr/>
        </p:nvPicPr>
        <p:blipFill>
          <a:blip r:embed="rId3"/>
          <a:stretch>
            <a:fillRect/>
          </a:stretch>
        </p:blipFill>
        <p:spPr>
          <a:xfrm>
            <a:off x="179512" y="1502263"/>
            <a:ext cx="8784975" cy="3853473"/>
          </a:xfrm>
          <a:prstGeom prst="rect">
            <a:avLst/>
          </a:prstGeom>
        </p:spPr>
      </p:pic>
      <p:sp>
        <p:nvSpPr>
          <p:cNvPr id="2" name="Tijdelijke aanduiding voor dianummer 1">
            <a:extLst>
              <a:ext uri="{FF2B5EF4-FFF2-40B4-BE49-F238E27FC236}">
                <a16:creationId xmlns:a16="http://schemas.microsoft.com/office/drawing/2014/main" id="{AAB9C6DD-C466-01D1-ACA5-3977146A889E}"/>
              </a:ext>
            </a:extLst>
          </p:cNvPr>
          <p:cNvSpPr>
            <a:spLocks noGrp="1"/>
          </p:cNvSpPr>
          <p:nvPr>
            <p:ph type="sldNum" sz="quarter" idx="12"/>
          </p:nvPr>
        </p:nvSpPr>
        <p:spPr/>
        <p:txBody>
          <a:bodyPr/>
          <a:lstStyle/>
          <a:p>
            <a:pPr>
              <a:defRPr/>
            </a:pPr>
            <a:fld id="{487B8281-01AF-49C3-9C5C-0BFFCA373A6A}" type="slidenum">
              <a:rPr lang="nl-NL" smtClean="0"/>
              <a:pPr>
                <a:defRPr/>
              </a:pPr>
              <a:t>73</a:t>
            </a:fld>
            <a:endParaRPr lang="nl-NL"/>
          </a:p>
        </p:txBody>
      </p:sp>
    </p:spTree>
    <p:extLst>
      <p:ext uri="{BB962C8B-B14F-4D97-AF65-F5344CB8AC3E}">
        <p14:creationId xmlns:p14="http://schemas.microsoft.com/office/powerpoint/2010/main" val="1831186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58E75-2E73-9D9A-054D-437BCB93CFA1}"/>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45D2DDDD-F38E-2625-C677-77F456A86B26}"/>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Groningen</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549BFA98-BA3C-92C7-EF8E-C0A96EA93DE7}"/>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https://www.paballand.com/asg/ez/smart2/growth/openalex/groningen.html</a:t>
            </a:r>
            <a:endParaRPr lang="nb-NO" sz="9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00D39ED3-DC2C-0DE2-8E39-A1135554707C}"/>
              </a:ext>
            </a:extLst>
          </p:cNvPr>
          <p:cNvPicPr>
            <a:picLocks noChangeAspect="1"/>
          </p:cNvPicPr>
          <p:nvPr/>
        </p:nvPicPr>
        <p:blipFill>
          <a:blip r:embed="rId3"/>
          <a:stretch>
            <a:fillRect/>
          </a:stretch>
        </p:blipFill>
        <p:spPr>
          <a:xfrm>
            <a:off x="179512" y="1519705"/>
            <a:ext cx="8856984" cy="3818589"/>
          </a:xfrm>
          <a:prstGeom prst="rect">
            <a:avLst/>
          </a:prstGeom>
        </p:spPr>
      </p:pic>
      <p:sp>
        <p:nvSpPr>
          <p:cNvPr id="2" name="Tijdelijke aanduiding voor dianummer 1">
            <a:extLst>
              <a:ext uri="{FF2B5EF4-FFF2-40B4-BE49-F238E27FC236}">
                <a16:creationId xmlns:a16="http://schemas.microsoft.com/office/drawing/2014/main" id="{A5CC5661-5487-2CFE-9576-CE0D7F4B71CC}"/>
              </a:ext>
            </a:extLst>
          </p:cNvPr>
          <p:cNvSpPr>
            <a:spLocks noGrp="1"/>
          </p:cNvSpPr>
          <p:nvPr>
            <p:ph type="sldNum" sz="quarter" idx="12"/>
          </p:nvPr>
        </p:nvSpPr>
        <p:spPr/>
        <p:txBody>
          <a:bodyPr/>
          <a:lstStyle/>
          <a:p>
            <a:pPr>
              <a:defRPr/>
            </a:pPr>
            <a:fld id="{487B8281-01AF-49C3-9C5C-0BFFCA373A6A}" type="slidenum">
              <a:rPr lang="nl-NL" smtClean="0"/>
              <a:pPr>
                <a:defRPr/>
              </a:pPr>
              <a:t>74</a:t>
            </a:fld>
            <a:endParaRPr lang="nl-NL"/>
          </a:p>
        </p:txBody>
      </p:sp>
    </p:spTree>
    <p:extLst>
      <p:ext uri="{BB962C8B-B14F-4D97-AF65-F5344CB8AC3E}">
        <p14:creationId xmlns:p14="http://schemas.microsoft.com/office/powerpoint/2010/main" val="1106713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1BADB-1BE1-096D-0B9B-41B8625EE4DB}"/>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823C55F2-B8B1-F149-502A-0B1F35D005A5}"/>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Drenthe</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BEBAF771-97F0-C67F-2787-27C1D28B7288}"/>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https://www.paballand.com/asg/ez/smart2/growth/openalex/drenthe.html</a:t>
            </a:r>
            <a:endParaRPr lang="nb-NO" sz="9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73250B88-56B5-D9D0-5297-64D2FEF00FF6}"/>
              </a:ext>
            </a:extLst>
          </p:cNvPr>
          <p:cNvPicPr>
            <a:picLocks noChangeAspect="1"/>
          </p:cNvPicPr>
          <p:nvPr/>
        </p:nvPicPr>
        <p:blipFill>
          <a:blip r:embed="rId3"/>
          <a:stretch>
            <a:fillRect/>
          </a:stretch>
        </p:blipFill>
        <p:spPr>
          <a:xfrm>
            <a:off x="179512" y="1515312"/>
            <a:ext cx="8784975" cy="3827375"/>
          </a:xfrm>
          <a:prstGeom prst="rect">
            <a:avLst/>
          </a:prstGeom>
        </p:spPr>
      </p:pic>
      <p:sp>
        <p:nvSpPr>
          <p:cNvPr id="2" name="Tijdelijke aanduiding voor dianummer 1">
            <a:extLst>
              <a:ext uri="{FF2B5EF4-FFF2-40B4-BE49-F238E27FC236}">
                <a16:creationId xmlns:a16="http://schemas.microsoft.com/office/drawing/2014/main" id="{D18676D2-71FF-288B-2A6D-53CF76D4351D}"/>
              </a:ext>
            </a:extLst>
          </p:cNvPr>
          <p:cNvSpPr>
            <a:spLocks noGrp="1"/>
          </p:cNvSpPr>
          <p:nvPr>
            <p:ph type="sldNum" sz="quarter" idx="12"/>
          </p:nvPr>
        </p:nvSpPr>
        <p:spPr/>
        <p:txBody>
          <a:bodyPr/>
          <a:lstStyle/>
          <a:p>
            <a:pPr>
              <a:defRPr/>
            </a:pPr>
            <a:fld id="{487B8281-01AF-49C3-9C5C-0BFFCA373A6A}" type="slidenum">
              <a:rPr lang="nl-NL" smtClean="0"/>
              <a:pPr>
                <a:defRPr/>
              </a:pPr>
              <a:t>75</a:t>
            </a:fld>
            <a:endParaRPr lang="nl-NL"/>
          </a:p>
        </p:txBody>
      </p:sp>
    </p:spTree>
    <p:extLst>
      <p:ext uri="{BB962C8B-B14F-4D97-AF65-F5344CB8AC3E}">
        <p14:creationId xmlns:p14="http://schemas.microsoft.com/office/powerpoint/2010/main" val="3482422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05731-F3AC-9653-D093-49C0B2348A1A}"/>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5F045742-2914-FA7C-A75F-B0A9C9BE18F4}"/>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Overijssel</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9F630BF9-F4B0-13E3-3328-F46984500C8D}"/>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https://www.paballand.com/asg/ez/smart2/growth/openalex/overijssel.html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A528ECFB-C92B-245E-3393-25F37F343A33}"/>
              </a:ext>
            </a:extLst>
          </p:cNvPr>
          <p:cNvPicPr>
            <a:picLocks noChangeAspect="1"/>
          </p:cNvPicPr>
          <p:nvPr/>
        </p:nvPicPr>
        <p:blipFill>
          <a:blip r:embed="rId3"/>
          <a:stretch>
            <a:fillRect/>
          </a:stretch>
        </p:blipFill>
        <p:spPr>
          <a:xfrm>
            <a:off x="179512" y="1521117"/>
            <a:ext cx="8784975" cy="3815766"/>
          </a:xfrm>
          <a:prstGeom prst="rect">
            <a:avLst/>
          </a:prstGeom>
        </p:spPr>
      </p:pic>
      <p:sp>
        <p:nvSpPr>
          <p:cNvPr id="2" name="Tijdelijke aanduiding voor dianummer 1">
            <a:extLst>
              <a:ext uri="{FF2B5EF4-FFF2-40B4-BE49-F238E27FC236}">
                <a16:creationId xmlns:a16="http://schemas.microsoft.com/office/drawing/2014/main" id="{16F0B4B6-8563-0442-211D-801C6BEC06EB}"/>
              </a:ext>
            </a:extLst>
          </p:cNvPr>
          <p:cNvSpPr>
            <a:spLocks noGrp="1"/>
          </p:cNvSpPr>
          <p:nvPr>
            <p:ph type="sldNum" sz="quarter" idx="12"/>
          </p:nvPr>
        </p:nvSpPr>
        <p:spPr/>
        <p:txBody>
          <a:bodyPr/>
          <a:lstStyle/>
          <a:p>
            <a:pPr>
              <a:defRPr/>
            </a:pPr>
            <a:fld id="{487B8281-01AF-49C3-9C5C-0BFFCA373A6A}" type="slidenum">
              <a:rPr lang="nl-NL" smtClean="0"/>
              <a:pPr>
                <a:defRPr/>
              </a:pPr>
              <a:t>76</a:t>
            </a:fld>
            <a:endParaRPr lang="nl-NL"/>
          </a:p>
        </p:txBody>
      </p:sp>
    </p:spTree>
    <p:extLst>
      <p:ext uri="{BB962C8B-B14F-4D97-AF65-F5344CB8AC3E}">
        <p14:creationId xmlns:p14="http://schemas.microsoft.com/office/powerpoint/2010/main" val="389398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1B76B-4131-614E-E5EF-68B4354793D7}"/>
            </a:ext>
          </a:extLst>
        </p:cNvPr>
        <p:cNvGrpSpPr/>
        <p:nvPr/>
      </p:nvGrpSpPr>
      <p:grpSpPr>
        <a:xfrm>
          <a:off x="0" y="0"/>
          <a:ext cx="0" cy="0"/>
          <a:chOff x="0" y="0"/>
          <a:chExt cx="0" cy="0"/>
        </a:xfrm>
      </p:grpSpPr>
      <p:sp>
        <p:nvSpPr>
          <p:cNvPr id="192" name="object 192">
            <a:extLst>
              <a:ext uri="{FF2B5EF4-FFF2-40B4-BE49-F238E27FC236}">
                <a16:creationId xmlns:a16="http://schemas.microsoft.com/office/drawing/2014/main" id="{1321B7ED-FFFD-F602-3F21-5F0125B06192}"/>
              </a:ext>
            </a:extLst>
          </p:cNvPr>
          <p:cNvSpPr txBox="1">
            <a:spLocks noGrp="1"/>
          </p:cNvSpPr>
          <p:nvPr>
            <p:ph type="title"/>
          </p:nvPr>
        </p:nvSpPr>
        <p:spPr>
          <a:xfrm>
            <a:off x="461640" y="421265"/>
            <a:ext cx="8502847" cy="861774"/>
          </a:xfrm>
          <a:prstGeom prst="rect">
            <a:avLst/>
          </a:prstGeom>
        </p:spPr>
        <p:txBody>
          <a:bodyPr vert="horz" wrap="square" lIns="0" tIns="0" rIns="0" bIns="0" rtlCol="0">
            <a:spAutoFit/>
          </a:bodyPr>
          <a:lstStyle/>
          <a:p>
            <a:pPr marL="6944"/>
            <a:r>
              <a:rPr lang="nl-NL" sz="2800" spc="-5" dirty="0">
                <a:solidFill>
                  <a:schemeClr val="accent2"/>
                </a:solidFill>
              </a:rPr>
              <a:t>Gelderland</a:t>
            </a:r>
            <a:r>
              <a:rPr lang="nl-NL" sz="2800" spc="-5" dirty="0"/>
              <a:t>: kansen in </a:t>
            </a:r>
            <a:r>
              <a:rPr lang="nl-NL" sz="2800" spc="-5" dirty="0">
                <a:solidFill>
                  <a:schemeClr val="accent2"/>
                </a:solidFill>
              </a:rPr>
              <a:t>31 groeimarkten </a:t>
            </a:r>
            <a:r>
              <a:rPr lang="nl-NL" sz="2800" spc="-5" dirty="0"/>
              <a:t>(technologieën),</a:t>
            </a:r>
            <a:br>
              <a:rPr lang="nl-NL" sz="2800" spc="-5" dirty="0"/>
            </a:br>
            <a:r>
              <a:rPr lang="nl-NL" sz="2800" spc="-5" dirty="0"/>
              <a:t>op basis van </a:t>
            </a:r>
            <a:r>
              <a:rPr lang="nl-NL" sz="2800" spc="-5" dirty="0">
                <a:solidFill>
                  <a:schemeClr val="accent2"/>
                </a:solidFill>
              </a:rPr>
              <a:t>wetenschappelijke kennis</a:t>
            </a:r>
            <a:endParaRPr sz="2800" spc="-5" dirty="0">
              <a:solidFill>
                <a:schemeClr val="accent2"/>
              </a:solidFill>
            </a:endParaRPr>
          </a:p>
        </p:txBody>
      </p:sp>
      <p:sp>
        <p:nvSpPr>
          <p:cNvPr id="6" name="Tekstvak 5">
            <a:extLst>
              <a:ext uri="{FF2B5EF4-FFF2-40B4-BE49-F238E27FC236}">
                <a16:creationId xmlns:a16="http://schemas.microsoft.com/office/drawing/2014/main" id="{9ABFCCC2-47AF-4140-9CF6-E8305B219F75}"/>
              </a:ext>
            </a:extLst>
          </p:cNvPr>
          <p:cNvSpPr txBox="1"/>
          <p:nvPr/>
        </p:nvSpPr>
        <p:spPr>
          <a:xfrm>
            <a:off x="1979712" y="5903893"/>
            <a:ext cx="5472608" cy="235706"/>
          </a:xfrm>
          <a:prstGeom prst="rect">
            <a:avLst/>
          </a:prstGeom>
          <a:noFill/>
        </p:spPr>
        <p:txBody>
          <a:bodyPr wrap="square">
            <a:spAutoFit/>
          </a:bodyPr>
          <a:lstStyle/>
          <a:p>
            <a:pPr algn="just">
              <a:lnSpc>
                <a:spcPct val="115000"/>
              </a:lnSpc>
              <a:spcAft>
                <a:spcPts val="1000"/>
              </a:spcAft>
              <a:tabLst>
                <a:tab pos="3420745" algn="l"/>
              </a:tabLst>
            </a:pPr>
            <a:r>
              <a:rPr lang="nb-NO" sz="900" dirty="0">
                <a:latin typeface="Verdana" panose="020B0604030504040204" pitchFamily="34" charset="0"/>
                <a:ea typeface="Verdana" panose="020B0604030504040204" pitchFamily="34" charset="0"/>
                <a:hlinkClick r:id="rId2"/>
              </a:rPr>
              <a:t>https://www.paballand.com/asg/ez/smart2/growth/openalex/gelderland.html</a:t>
            </a:r>
            <a:endParaRPr lang="nb-NO" sz="900"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4B8E3E02-BD17-381A-558D-18D3387F0469}"/>
              </a:ext>
            </a:extLst>
          </p:cNvPr>
          <p:cNvPicPr>
            <a:picLocks noChangeAspect="1"/>
          </p:cNvPicPr>
          <p:nvPr/>
        </p:nvPicPr>
        <p:blipFill>
          <a:blip r:embed="rId3"/>
          <a:stretch>
            <a:fillRect/>
          </a:stretch>
        </p:blipFill>
        <p:spPr>
          <a:xfrm>
            <a:off x="107504" y="1511231"/>
            <a:ext cx="8928992" cy="3835537"/>
          </a:xfrm>
          <a:prstGeom prst="rect">
            <a:avLst/>
          </a:prstGeom>
        </p:spPr>
      </p:pic>
      <p:sp>
        <p:nvSpPr>
          <p:cNvPr id="2" name="Tijdelijke aanduiding voor dianummer 1">
            <a:extLst>
              <a:ext uri="{FF2B5EF4-FFF2-40B4-BE49-F238E27FC236}">
                <a16:creationId xmlns:a16="http://schemas.microsoft.com/office/drawing/2014/main" id="{8D6C0C28-ADB8-5A14-C38D-F7DF83A668FA}"/>
              </a:ext>
            </a:extLst>
          </p:cNvPr>
          <p:cNvSpPr>
            <a:spLocks noGrp="1"/>
          </p:cNvSpPr>
          <p:nvPr>
            <p:ph type="sldNum" sz="quarter" idx="12"/>
          </p:nvPr>
        </p:nvSpPr>
        <p:spPr/>
        <p:txBody>
          <a:bodyPr/>
          <a:lstStyle/>
          <a:p>
            <a:pPr>
              <a:defRPr/>
            </a:pPr>
            <a:fld id="{487B8281-01AF-49C3-9C5C-0BFFCA373A6A}" type="slidenum">
              <a:rPr lang="nl-NL" smtClean="0"/>
              <a:pPr>
                <a:defRPr/>
              </a:pPr>
              <a:t>77</a:t>
            </a:fld>
            <a:endParaRPr lang="nl-NL"/>
          </a:p>
        </p:txBody>
      </p:sp>
    </p:spTree>
    <p:extLst>
      <p:ext uri="{BB962C8B-B14F-4D97-AF65-F5344CB8AC3E}">
        <p14:creationId xmlns:p14="http://schemas.microsoft.com/office/powerpoint/2010/main" val="236498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270DC-8633-886B-51D5-7625D9F21406}"/>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1E46E7CE-F189-F9EE-E2A7-084E8271E495}"/>
              </a:ext>
            </a:extLst>
          </p:cNvPr>
          <p:cNvSpPr txBox="1">
            <a:spLocks noChangeArrowheads="1"/>
          </p:cNvSpPr>
          <p:nvPr/>
        </p:nvSpPr>
        <p:spPr bwMode="auto">
          <a:xfrm>
            <a:off x="993243" y="-387424"/>
            <a:ext cx="7157513"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latin typeface="Verdana" panose="020B0604030504040204" pitchFamily="34" charset="0"/>
                <a:ea typeface="Verdana" panose="020B0604030504040204" pitchFamily="34" charset="0"/>
              </a:rPr>
              <a:t>overzicht kansrijke groeimarkten per provincie</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F168B183-B589-E584-C031-D96D159F223B}"/>
              </a:ext>
            </a:extLst>
          </p:cNvPr>
          <p:cNvSpPr>
            <a:spLocks noGrp="1"/>
          </p:cNvSpPr>
          <p:nvPr>
            <p:ph type="sldNum" sz="quarter" idx="12"/>
          </p:nvPr>
        </p:nvSpPr>
        <p:spPr/>
        <p:txBody>
          <a:bodyPr/>
          <a:lstStyle/>
          <a:p>
            <a:pPr>
              <a:defRPr/>
            </a:pPr>
            <a:fld id="{6D349626-B2B1-49B4-A57E-0957402AA763}" type="slidenum">
              <a:rPr lang="nl-NL" smtClean="0"/>
              <a:pPr>
                <a:defRPr/>
              </a:pPr>
              <a:t>78</a:t>
            </a:fld>
            <a:endParaRPr lang="nl-NL"/>
          </a:p>
        </p:txBody>
      </p:sp>
    </p:spTree>
    <p:extLst>
      <p:ext uri="{BB962C8B-B14F-4D97-AF65-F5344CB8AC3E}">
        <p14:creationId xmlns:p14="http://schemas.microsoft.com/office/powerpoint/2010/main" val="3733245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a:xfrm>
            <a:off x="143508" y="476672"/>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Flevoland</a:t>
            </a:r>
            <a:r>
              <a:rPr lang="nl-NL" sz="2400" dirty="0">
                <a:solidFill>
                  <a:schemeClr val="accent2"/>
                </a:solidFill>
                <a:latin typeface="Verdana" panose="020B0604030504040204" pitchFamily="34" charset="0"/>
                <a:ea typeface="Verdana" panose="020B0604030504040204" pitchFamily="34" charset="0"/>
              </a:rPr>
              <a:t>:</a:t>
            </a:r>
            <a:br>
              <a:rPr lang="nl-NL" sz="24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tx1"/>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A1FCCC69-77DD-45D4-237A-5D757E8D18DC}"/>
              </a:ext>
            </a:extLst>
          </p:cNvPr>
          <p:cNvGraphicFramePr>
            <a:graphicFrameLocks noGrp="1"/>
          </p:cNvGraphicFramePr>
          <p:nvPr>
            <p:extLst>
              <p:ext uri="{D42A27DB-BD31-4B8C-83A1-F6EECF244321}">
                <p14:modId xmlns:p14="http://schemas.microsoft.com/office/powerpoint/2010/main" val="2034085331"/>
              </p:ext>
            </p:extLst>
          </p:nvPr>
        </p:nvGraphicFramePr>
        <p:xfrm>
          <a:off x="143508" y="1556792"/>
          <a:ext cx="8856983" cy="3176551"/>
        </p:xfrm>
        <a:graphic>
          <a:graphicData uri="http://schemas.openxmlformats.org/drawingml/2006/table">
            <a:tbl>
              <a:tblPr firstRow="1" firstCol="1" bandRow="1"/>
              <a:tblGrid>
                <a:gridCol w="2340260">
                  <a:extLst>
                    <a:ext uri="{9D8B030D-6E8A-4147-A177-3AD203B41FA5}">
                      <a16:colId xmlns:a16="http://schemas.microsoft.com/office/drawing/2014/main" val="1072759187"/>
                    </a:ext>
                  </a:extLst>
                </a:gridCol>
                <a:gridCol w="1584176">
                  <a:extLst>
                    <a:ext uri="{9D8B030D-6E8A-4147-A177-3AD203B41FA5}">
                      <a16:colId xmlns:a16="http://schemas.microsoft.com/office/drawing/2014/main" val="1561195126"/>
                    </a:ext>
                  </a:extLst>
                </a:gridCol>
                <a:gridCol w="1584176">
                  <a:extLst>
                    <a:ext uri="{9D8B030D-6E8A-4147-A177-3AD203B41FA5}">
                      <a16:colId xmlns:a16="http://schemas.microsoft.com/office/drawing/2014/main" val="1536679555"/>
                    </a:ext>
                  </a:extLst>
                </a:gridCol>
                <a:gridCol w="1944216">
                  <a:extLst>
                    <a:ext uri="{9D8B030D-6E8A-4147-A177-3AD203B41FA5}">
                      <a16:colId xmlns:a16="http://schemas.microsoft.com/office/drawing/2014/main" val="2947593716"/>
                    </a:ext>
                  </a:extLst>
                </a:gridCol>
                <a:gridCol w="1404155">
                  <a:extLst>
                    <a:ext uri="{9D8B030D-6E8A-4147-A177-3AD203B41FA5}">
                      <a16:colId xmlns:a16="http://schemas.microsoft.com/office/drawing/2014/main" val="2772569113"/>
                    </a:ext>
                  </a:extLst>
                </a:gridCol>
              </a:tblGrid>
              <a:tr h="750533">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47367">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285281">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Doelgerichte 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3.00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5867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1.99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2.41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5867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1.06</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1.91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5867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Chipmachines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5867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Geavanceerde 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1.17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5867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Offshore 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bl>
          </a:graphicData>
        </a:graphic>
      </p:graphicFrame>
      <p:sp>
        <p:nvSpPr>
          <p:cNvPr id="2" name="Rectangle 4">
            <a:extLst>
              <a:ext uri="{FF2B5EF4-FFF2-40B4-BE49-F238E27FC236}">
                <a16:creationId xmlns:a16="http://schemas.microsoft.com/office/drawing/2014/main" id="{5ECCCDE8-F5CE-A26D-8F16-1163E66C30B1}"/>
              </a:ext>
            </a:extLst>
          </p:cNvPr>
          <p:cNvSpPr txBox="1">
            <a:spLocks noChangeArrowheads="1"/>
          </p:cNvSpPr>
          <p:nvPr/>
        </p:nvSpPr>
        <p:spPr bwMode="auto">
          <a:xfrm>
            <a:off x="323529" y="5661248"/>
            <a:ext cx="8676962" cy="64807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nl-NL" sz="1400" kern="0" dirty="0">
                <a:latin typeface="Verdana" panose="020B0604030504040204" pitchFamily="34" charset="0"/>
                <a:ea typeface="Verdana" panose="020B0604030504040204" pitchFamily="34" charset="0"/>
              </a:rPr>
              <a:t>NB: Flevoland heeft een relatief hoge specialisatie in een aantal groeimarkten maar hierbij moet worden aangetekend dat het vaak om zeer lage aantallen patenten gaat. Bijvoorbeeld, Flevoland heeft 3 patenten in chipmachines in de periode 2020-2024. Hetzelfde geldt voor het hoge technologisch potentieel in een aantal groeimarkten</a:t>
            </a:r>
            <a:r>
              <a:rPr lang="nl-NL" sz="1400" kern="0" dirty="0">
                <a:solidFill>
                  <a:schemeClr val="accent2"/>
                </a:solidFill>
                <a:latin typeface="Verdana" panose="020B0604030504040204" pitchFamily="34" charset="0"/>
                <a:ea typeface="Verdana" panose="020B0604030504040204" pitchFamily="34" charset="0"/>
              </a:rPr>
              <a:t>.</a:t>
            </a:r>
            <a:br>
              <a:rPr lang="nl-NL" sz="1400" kern="0" dirty="0">
                <a:solidFill>
                  <a:schemeClr val="accent2"/>
                </a:solidFill>
              </a:rPr>
            </a:br>
            <a:endParaRPr lang="en-US" sz="1400" b="1" kern="0" noProof="1">
              <a:solidFill>
                <a:schemeClr val="accent2"/>
              </a:solidFill>
            </a:endParaRPr>
          </a:p>
        </p:txBody>
      </p:sp>
      <p:sp>
        <p:nvSpPr>
          <p:cNvPr id="3" name="Tijdelijke aanduiding voor dianummer 2">
            <a:extLst>
              <a:ext uri="{FF2B5EF4-FFF2-40B4-BE49-F238E27FC236}">
                <a16:creationId xmlns:a16="http://schemas.microsoft.com/office/drawing/2014/main" id="{BFE06F7C-FE6F-F67A-552C-9E656A8F51D7}"/>
              </a:ext>
            </a:extLst>
          </p:cNvPr>
          <p:cNvSpPr>
            <a:spLocks noGrp="1"/>
          </p:cNvSpPr>
          <p:nvPr>
            <p:ph type="sldNum" sz="quarter" idx="12"/>
          </p:nvPr>
        </p:nvSpPr>
        <p:spPr/>
        <p:txBody>
          <a:bodyPr/>
          <a:lstStyle/>
          <a:p>
            <a:pPr>
              <a:defRPr/>
            </a:pPr>
            <a:fld id="{6D349626-B2B1-49B4-A57E-0957402AA763}" type="slidenum">
              <a:rPr lang="nl-NL" smtClean="0"/>
              <a:pPr>
                <a:defRPr/>
              </a:pPr>
              <a:t>79</a:t>
            </a:fld>
            <a:endParaRPr lang="nl-NL"/>
          </a:p>
        </p:txBody>
      </p:sp>
    </p:spTree>
    <p:extLst>
      <p:ext uri="{BB962C8B-B14F-4D97-AF65-F5344CB8AC3E}">
        <p14:creationId xmlns:p14="http://schemas.microsoft.com/office/powerpoint/2010/main" val="265852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1E1D-DD83-0E88-A438-BB5626DF0215}"/>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A25CE8EF-8D9F-7C9D-6A1C-68DB6112BD26}"/>
              </a:ext>
            </a:extLst>
          </p:cNvPr>
          <p:cNvSpPr>
            <a:spLocks noGrp="1" noChangeArrowheads="1"/>
          </p:cNvSpPr>
          <p:nvPr>
            <p:ph type="title"/>
          </p:nvPr>
        </p:nvSpPr>
        <p:spPr>
          <a:xfrm>
            <a:off x="323528" y="63784"/>
            <a:ext cx="8784976" cy="432594"/>
          </a:xfrm>
        </p:spPr>
        <p:txBody>
          <a:bodyPr/>
          <a:lstStyle/>
          <a:p>
            <a:r>
              <a:rPr lang="en-US" sz="2400" b="1" noProof="1">
                <a:solidFill>
                  <a:schemeClr val="accent2"/>
                </a:solidFill>
              </a:rPr>
              <a:t>kansrijkheid 12 provincies in 31 groeimarkten </a:t>
            </a:r>
          </a:p>
        </p:txBody>
      </p:sp>
      <p:sp>
        <p:nvSpPr>
          <p:cNvPr id="63493" name="Rectangle 5">
            <a:extLst>
              <a:ext uri="{FF2B5EF4-FFF2-40B4-BE49-F238E27FC236}">
                <a16:creationId xmlns:a16="http://schemas.microsoft.com/office/drawing/2014/main" id="{B2B543C4-8332-0CD1-688E-27770388ABCF}"/>
              </a:ext>
            </a:extLst>
          </p:cNvPr>
          <p:cNvSpPr>
            <a:spLocks noGrp="1" noChangeArrowheads="1"/>
          </p:cNvSpPr>
          <p:nvPr>
            <p:ph idx="1"/>
          </p:nvPr>
        </p:nvSpPr>
        <p:spPr>
          <a:xfrm>
            <a:off x="323528" y="621506"/>
            <a:ext cx="8458522" cy="6047582"/>
          </a:xfrm>
        </p:spPr>
        <p:txBody>
          <a:bodyPr/>
          <a:lstStyle/>
          <a:p>
            <a:pPr marL="0" indent="0">
              <a:lnSpc>
                <a:spcPct val="115000"/>
              </a:lnSpc>
              <a:spcAft>
                <a:spcPts val="1000"/>
              </a:spcAft>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graphicFrame>
        <p:nvGraphicFramePr>
          <p:cNvPr id="64361" name="Table 64360">
            <a:extLst>
              <a:ext uri="{FF2B5EF4-FFF2-40B4-BE49-F238E27FC236}">
                <a16:creationId xmlns:a16="http://schemas.microsoft.com/office/drawing/2014/main" id="{CD098E13-4333-A96C-8CFA-804964A99707}"/>
              </a:ext>
            </a:extLst>
          </p:cNvPr>
          <p:cNvGraphicFramePr>
            <a:graphicFrameLocks noGrp="1"/>
          </p:cNvGraphicFramePr>
          <p:nvPr>
            <p:extLst>
              <p:ext uri="{D42A27DB-BD31-4B8C-83A1-F6EECF244321}">
                <p14:modId xmlns:p14="http://schemas.microsoft.com/office/powerpoint/2010/main" val="3774270992"/>
              </p:ext>
            </p:extLst>
          </p:nvPr>
        </p:nvGraphicFramePr>
        <p:xfrm>
          <a:off x="107505" y="621506"/>
          <a:ext cx="8929000" cy="4895726"/>
        </p:xfrm>
        <a:graphic>
          <a:graphicData uri="http://schemas.openxmlformats.org/drawingml/2006/table">
            <a:tbl>
              <a:tblPr firstRow="1" firstCol="1" bandRow="1"/>
              <a:tblGrid>
                <a:gridCol w="1008111">
                  <a:extLst>
                    <a:ext uri="{9D8B030D-6E8A-4147-A177-3AD203B41FA5}">
                      <a16:colId xmlns:a16="http://schemas.microsoft.com/office/drawing/2014/main" val="1072759187"/>
                    </a:ext>
                  </a:extLst>
                </a:gridCol>
                <a:gridCol w="307011">
                  <a:extLst>
                    <a:ext uri="{9D8B030D-6E8A-4147-A177-3AD203B41FA5}">
                      <a16:colId xmlns:a16="http://schemas.microsoft.com/office/drawing/2014/main" val="1536679555"/>
                    </a:ext>
                  </a:extLst>
                </a:gridCol>
                <a:gridCol w="276868">
                  <a:extLst>
                    <a:ext uri="{9D8B030D-6E8A-4147-A177-3AD203B41FA5}">
                      <a16:colId xmlns:a16="http://schemas.microsoft.com/office/drawing/2014/main" val="3360268550"/>
                    </a:ext>
                  </a:extLst>
                </a:gridCol>
                <a:gridCol w="276868">
                  <a:extLst>
                    <a:ext uri="{9D8B030D-6E8A-4147-A177-3AD203B41FA5}">
                      <a16:colId xmlns:a16="http://schemas.microsoft.com/office/drawing/2014/main" val="485327248"/>
                    </a:ext>
                  </a:extLst>
                </a:gridCol>
                <a:gridCol w="276868">
                  <a:extLst>
                    <a:ext uri="{9D8B030D-6E8A-4147-A177-3AD203B41FA5}">
                      <a16:colId xmlns:a16="http://schemas.microsoft.com/office/drawing/2014/main" val="2809194123"/>
                    </a:ext>
                  </a:extLst>
                </a:gridCol>
                <a:gridCol w="276868">
                  <a:extLst>
                    <a:ext uri="{9D8B030D-6E8A-4147-A177-3AD203B41FA5}">
                      <a16:colId xmlns:a16="http://schemas.microsoft.com/office/drawing/2014/main" val="3549161154"/>
                    </a:ext>
                  </a:extLst>
                </a:gridCol>
                <a:gridCol w="276868">
                  <a:extLst>
                    <a:ext uri="{9D8B030D-6E8A-4147-A177-3AD203B41FA5}">
                      <a16:colId xmlns:a16="http://schemas.microsoft.com/office/drawing/2014/main" val="2030912517"/>
                    </a:ext>
                  </a:extLst>
                </a:gridCol>
                <a:gridCol w="276868">
                  <a:extLst>
                    <a:ext uri="{9D8B030D-6E8A-4147-A177-3AD203B41FA5}">
                      <a16:colId xmlns:a16="http://schemas.microsoft.com/office/drawing/2014/main" val="1383771032"/>
                    </a:ext>
                  </a:extLst>
                </a:gridCol>
                <a:gridCol w="276868">
                  <a:extLst>
                    <a:ext uri="{9D8B030D-6E8A-4147-A177-3AD203B41FA5}">
                      <a16:colId xmlns:a16="http://schemas.microsoft.com/office/drawing/2014/main" val="3684782820"/>
                    </a:ext>
                  </a:extLst>
                </a:gridCol>
                <a:gridCol w="275193">
                  <a:extLst>
                    <a:ext uri="{9D8B030D-6E8A-4147-A177-3AD203B41FA5}">
                      <a16:colId xmlns:a16="http://schemas.microsoft.com/office/drawing/2014/main" val="3884652325"/>
                    </a:ext>
                  </a:extLst>
                </a:gridCol>
                <a:gridCol w="288032">
                  <a:extLst>
                    <a:ext uri="{9D8B030D-6E8A-4147-A177-3AD203B41FA5}">
                      <a16:colId xmlns:a16="http://schemas.microsoft.com/office/drawing/2014/main" val="3308669141"/>
                    </a:ext>
                  </a:extLst>
                </a:gridCol>
                <a:gridCol w="288032">
                  <a:extLst>
                    <a:ext uri="{9D8B030D-6E8A-4147-A177-3AD203B41FA5}">
                      <a16:colId xmlns:a16="http://schemas.microsoft.com/office/drawing/2014/main" val="1038111253"/>
                    </a:ext>
                  </a:extLst>
                </a:gridCol>
                <a:gridCol w="360040">
                  <a:extLst>
                    <a:ext uri="{9D8B030D-6E8A-4147-A177-3AD203B41FA5}">
                      <a16:colId xmlns:a16="http://schemas.microsoft.com/office/drawing/2014/main" val="4237636479"/>
                    </a:ext>
                  </a:extLst>
                </a:gridCol>
                <a:gridCol w="216024">
                  <a:extLst>
                    <a:ext uri="{9D8B030D-6E8A-4147-A177-3AD203B41FA5}">
                      <a16:colId xmlns:a16="http://schemas.microsoft.com/office/drawing/2014/main" val="1703658674"/>
                    </a:ext>
                  </a:extLst>
                </a:gridCol>
                <a:gridCol w="372321">
                  <a:extLst>
                    <a:ext uri="{9D8B030D-6E8A-4147-A177-3AD203B41FA5}">
                      <a16:colId xmlns:a16="http://schemas.microsoft.com/office/drawing/2014/main" val="2947593716"/>
                    </a:ext>
                  </a:extLst>
                </a:gridCol>
                <a:gridCol w="346085">
                  <a:extLst>
                    <a:ext uri="{9D8B030D-6E8A-4147-A177-3AD203B41FA5}">
                      <a16:colId xmlns:a16="http://schemas.microsoft.com/office/drawing/2014/main" val="4137043627"/>
                    </a:ext>
                  </a:extLst>
                </a:gridCol>
                <a:gridCol w="415302">
                  <a:extLst>
                    <a:ext uri="{9D8B030D-6E8A-4147-A177-3AD203B41FA5}">
                      <a16:colId xmlns:a16="http://schemas.microsoft.com/office/drawing/2014/main" val="3009883324"/>
                    </a:ext>
                  </a:extLst>
                </a:gridCol>
                <a:gridCol w="368237">
                  <a:extLst>
                    <a:ext uri="{9D8B030D-6E8A-4147-A177-3AD203B41FA5}">
                      <a16:colId xmlns:a16="http://schemas.microsoft.com/office/drawing/2014/main" val="3383399850"/>
                    </a:ext>
                  </a:extLst>
                </a:gridCol>
                <a:gridCol w="343317">
                  <a:extLst>
                    <a:ext uri="{9D8B030D-6E8A-4147-A177-3AD203B41FA5}">
                      <a16:colId xmlns:a16="http://schemas.microsoft.com/office/drawing/2014/main" val="836528058"/>
                    </a:ext>
                  </a:extLst>
                </a:gridCol>
                <a:gridCol w="343317">
                  <a:extLst>
                    <a:ext uri="{9D8B030D-6E8A-4147-A177-3AD203B41FA5}">
                      <a16:colId xmlns:a16="http://schemas.microsoft.com/office/drawing/2014/main" val="2201531851"/>
                    </a:ext>
                  </a:extLst>
                </a:gridCol>
                <a:gridCol w="343317">
                  <a:extLst>
                    <a:ext uri="{9D8B030D-6E8A-4147-A177-3AD203B41FA5}">
                      <a16:colId xmlns:a16="http://schemas.microsoft.com/office/drawing/2014/main" val="153139733"/>
                    </a:ext>
                  </a:extLst>
                </a:gridCol>
                <a:gridCol w="343317">
                  <a:extLst>
                    <a:ext uri="{9D8B030D-6E8A-4147-A177-3AD203B41FA5}">
                      <a16:colId xmlns:a16="http://schemas.microsoft.com/office/drawing/2014/main" val="2954306684"/>
                    </a:ext>
                  </a:extLst>
                </a:gridCol>
                <a:gridCol w="343317">
                  <a:extLst>
                    <a:ext uri="{9D8B030D-6E8A-4147-A177-3AD203B41FA5}">
                      <a16:colId xmlns:a16="http://schemas.microsoft.com/office/drawing/2014/main" val="4000085009"/>
                    </a:ext>
                  </a:extLst>
                </a:gridCol>
                <a:gridCol w="343317">
                  <a:extLst>
                    <a:ext uri="{9D8B030D-6E8A-4147-A177-3AD203B41FA5}">
                      <a16:colId xmlns:a16="http://schemas.microsoft.com/office/drawing/2014/main" val="2824630024"/>
                    </a:ext>
                  </a:extLst>
                </a:gridCol>
                <a:gridCol w="343317">
                  <a:extLst>
                    <a:ext uri="{9D8B030D-6E8A-4147-A177-3AD203B41FA5}">
                      <a16:colId xmlns:a16="http://schemas.microsoft.com/office/drawing/2014/main" val="3163248629"/>
                    </a:ext>
                  </a:extLst>
                </a:gridCol>
                <a:gridCol w="343317">
                  <a:extLst>
                    <a:ext uri="{9D8B030D-6E8A-4147-A177-3AD203B41FA5}">
                      <a16:colId xmlns:a16="http://schemas.microsoft.com/office/drawing/2014/main" val="3934956137"/>
                    </a:ext>
                  </a:extLst>
                </a:gridCol>
              </a:tblGrid>
              <a:tr h="371233">
                <a:tc>
                  <a:txBody>
                    <a:bodyPr/>
                    <a:lstStyle/>
                    <a:p>
                      <a:pPr algn="just">
                        <a:lnSpc>
                          <a:spcPct val="115000"/>
                        </a:lnSpc>
                        <a:spcAft>
                          <a:spcPts val="1000"/>
                        </a:spcAft>
                        <a:buNone/>
                        <a:tabLst>
                          <a:tab pos="3420745" algn="l"/>
                        </a:tabLst>
                      </a:pPr>
                      <a:r>
                        <a:rPr lang="nl-NL" sz="11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12">
                  <a:txBody>
                    <a:bodyPr/>
                    <a:lstStyle/>
                    <a:p>
                      <a:pPr algn="ct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12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12">
                  <a:txBody>
                    <a:bodyPr/>
                    <a:lstStyle/>
                    <a:p>
                      <a:pPr algn="ctr">
                        <a:lnSpc>
                          <a:spcPct val="115000"/>
                        </a:lnSpc>
                        <a:spcAft>
                          <a:spcPts val="1000"/>
                        </a:spcAft>
                        <a:buNone/>
                        <a:tabLst>
                          <a:tab pos="3420745" algn="l"/>
                        </a:tabLst>
                      </a:pPr>
                      <a:r>
                        <a:rPr lang="nl-NL" sz="1200" dirty="0">
                          <a:latin typeface="Verdana" panose="020B0604030504040204" pitchFamily="34" charset="0"/>
                          <a:ea typeface="Verdana" panose="020B0604030504040204" pitchFamily="34" charset="0"/>
                          <a:cs typeface="Times New Roman" panose="02020603050405020304" pitchFamily="18" charset="0"/>
                        </a:rPr>
                        <a:t>we</a:t>
                      </a:r>
                      <a:r>
                        <a:rPr lang="nl-NL" sz="1200" dirty="0">
                          <a:effectLst/>
                          <a:latin typeface="+mn-lt"/>
                          <a:ea typeface="Verdana" panose="020B0604030504040204" pitchFamily="34" charset="0"/>
                          <a:cs typeface="Times New Roman" panose="02020603050405020304" pitchFamily="18" charset="0"/>
                        </a:rPr>
                        <a:t>tenschappelijk potentieel**</a:t>
                      </a:r>
                      <a:endParaRPr lang="nb-NO" sz="12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nb-NO"/>
                    </a:p>
                  </a:txBody>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775963">
                <a:tc>
                  <a:txBody>
                    <a:bodyPr/>
                    <a:lstStyle/>
                    <a:p>
                      <a:pPr algn="just">
                        <a:lnSpc>
                          <a:spcPct val="115000"/>
                        </a:lnSpc>
                        <a:spcAft>
                          <a:spcPts val="1000"/>
                        </a:spcAft>
                        <a:buNone/>
                        <a:tabLst>
                          <a:tab pos="3420745" algn="l"/>
                        </a:tabLst>
                      </a:pP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Flevoland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Limburg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 Brabant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Utrecht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Zeeland</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Zuid-Holland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Friesland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Groningen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Drenthe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Overijssel</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Gelderland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Flevoland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Limburg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 Brabant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Utrecht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Zeeland</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Zuid-Holland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Friesland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Groningen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Drenthe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Overijssel</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Gelderland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364983"/>
                  </a:ext>
                </a:extLst>
              </a:tr>
              <a:tr h="330263">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Analoge microchips</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2.25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1.90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279827">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otonische</a:t>
                      </a:r>
                      <a:r>
                        <a:rPr lang="nb-NO" sz="600" dirty="0">
                          <a:effectLst/>
                          <a:latin typeface="Verdana" panose="020B0604030504040204" pitchFamily="34" charset="0"/>
                          <a:ea typeface="Verdana" panose="020B0604030504040204" pitchFamily="34" charset="0"/>
                          <a:cs typeface="Times New Roman" panose="02020603050405020304" pitchFamily="18" charset="0"/>
                        </a:rPr>
                        <a:t> microchips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3.84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2.18</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214609">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C</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hipmachines</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4.40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5.17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2.20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275356">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Machines agrofood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275356">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computing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1.40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275356">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communicatie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275356">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Quantum sensoren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1.02</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277545">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eavanceerde</a:t>
                      </a:r>
                      <a:r>
                        <a:rPr lang="nb-NO" sz="600" dirty="0">
                          <a:effectLst/>
                          <a:latin typeface="Verdana" panose="020B0604030504040204" pitchFamily="34" charset="0"/>
                          <a:ea typeface="Verdana" panose="020B0604030504040204" pitchFamily="34" charset="0"/>
                          <a:cs typeface="Times New Roman" panose="02020603050405020304" pitchFamily="18" charset="0"/>
                        </a:rPr>
                        <a:t>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1.07</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297663">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Duurzame</a:t>
                      </a:r>
                      <a:r>
                        <a:rPr lang="nb-NO" sz="600" dirty="0">
                          <a:effectLst/>
                          <a:latin typeface="Verdana" panose="020B0604030504040204" pitchFamily="34" charset="0"/>
                          <a:ea typeface="Verdana" panose="020B0604030504040204" pitchFamily="34" charset="0"/>
                          <a:cs typeface="Times New Roman" panose="02020603050405020304" pitchFamily="18" charset="0"/>
                        </a:rPr>
                        <a:t>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materialen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1.61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179643">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4.96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0.98</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183608">
                <a:tc>
                  <a:txBody>
                    <a:bodyPr/>
                    <a:lstStyle/>
                    <a:p>
                      <a:pPr>
                        <a:lnSpc>
                          <a:spcPct val="115000"/>
                        </a:lnSpc>
                        <a:spcAft>
                          <a:spcPts val="1000"/>
                        </a:spcAft>
                        <a:buNone/>
                        <a:tabLst>
                          <a:tab pos="3420745" algn="l"/>
                        </a:tabLst>
                      </a:pPr>
                      <a:r>
                        <a:rPr lang="nl-NL" sz="600">
                          <a:effectLst/>
                          <a:latin typeface="Verdana" panose="020B0604030504040204" pitchFamily="34" charset="0"/>
                          <a:ea typeface="Verdana" panose="020B0604030504040204" pitchFamily="34" charset="0"/>
                          <a:cs typeface="Times New Roman" panose="02020603050405020304" pitchFamily="18" charset="0"/>
                        </a:rPr>
                        <a:t>ATMPs</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90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93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94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92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1/09</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0.93</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2.20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1.06</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0.93</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166618">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Medtech</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2.41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1.49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2.08</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1.82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1.45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r h="275356">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1.91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1.04</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4.83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265827"/>
                  </a:ext>
                </a:extLst>
              </a:tr>
              <a:tr h="275356">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600" dirty="0">
                          <a:effectLst/>
                          <a:latin typeface="Verdana" panose="020B0604030504040204" pitchFamily="34" charset="0"/>
                          <a:ea typeface="Verdana" panose="020B0604030504040204" pitchFamily="34" charset="0"/>
                          <a:cs typeface="Times New Roman" panose="02020603050405020304" pitchFamily="18" charset="0"/>
                        </a:rPr>
                        <a:t>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3.00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2.27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0.93</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2.24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0.95</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1.42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1.81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614992"/>
                  </a:ext>
                </a:extLst>
              </a:tr>
              <a:tr h="166618">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2.41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2.80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3.32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107456"/>
                  </a:ext>
                </a:extLst>
              </a:tr>
            </a:tbl>
          </a:graphicData>
        </a:graphic>
      </p:graphicFrame>
      <p:sp>
        <p:nvSpPr>
          <p:cNvPr id="2" name="Rectangle 4">
            <a:extLst>
              <a:ext uri="{FF2B5EF4-FFF2-40B4-BE49-F238E27FC236}">
                <a16:creationId xmlns:a16="http://schemas.microsoft.com/office/drawing/2014/main" id="{20FC10D0-3527-25D5-E70D-24CC234C2D67}"/>
              </a:ext>
            </a:extLst>
          </p:cNvPr>
          <p:cNvSpPr txBox="1">
            <a:spLocks noChangeArrowheads="1"/>
          </p:cNvSpPr>
          <p:nvPr/>
        </p:nvSpPr>
        <p:spPr bwMode="auto">
          <a:xfrm>
            <a:off x="107505" y="5742017"/>
            <a:ext cx="8929000" cy="9889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sz="1400" kern="0" noProof="1"/>
              <a:t>*technologische kennis relevant voor groeimarkt (patenten): relatedness density (RD) maat: </a:t>
            </a:r>
            <a:r>
              <a:rPr lang="en-US" sz="1400" kern="0" noProof="1">
                <a:solidFill>
                  <a:srgbClr val="FF0000"/>
                </a:solidFill>
              </a:rPr>
              <a:t>RD&lt;34 rood</a:t>
            </a:r>
            <a:r>
              <a:rPr lang="en-US" sz="1400" kern="0" noProof="1"/>
              <a:t>, </a:t>
            </a:r>
            <a:r>
              <a:rPr lang="en-US" sz="1400" kern="0" noProof="1">
                <a:solidFill>
                  <a:srgbClr val="00B050"/>
                </a:solidFill>
              </a:rPr>
              <a:t>RD&gt;34 groen</a:t>
            </a:r>
          </a:p>
          <a:p>
            <a:pPr algn="l"/>
            <a:endParaRPr lang="en-US" sz="1400" kern="0" noProof="1"/>
          </a:p>
          <a:p>
            <a:pPr algn="l"/>
            <a:r>
              <a:rPr lang="en-US" sz="1400" kern="0" noProof="1"/>
              <a:t>** wetenschappelijke kennis relevant voor groeimarkt (wetenschappelijke publicaties): wetenschappelijke specialisatie-maat (RCA) (t.o.v. Europese gemiddelde): </a:t>
            </a:r>
            <a:r>
              <a:rPr lang="en-US" sz="1400" kern="0" noProof="1">
                <a:solidFill>
                  <a:srgbClr val="FF0000"/>
                </a:solidFill>
              </a:rPr>
              <a:t>RCA&lt;0.9 rood</a:t>
            </a:r>
            <a:r>
              <a:rPr lang="en-US" sz="1400" kern="0" noProof="1"/>
              <a:t>, RCA 0.9-1.1 neutraal, </a:t>
            </a:r>
            <a:r>
              <a:rPr lang="en-US" sz="1400" kern="0" noProof="1">
                <a:solidFill>
                  <a:srgbClr val="00B050"/>
                </a:solidFill>
              </a:rPr>
              <a:t>RCA&gt;1.1 groen </a:t>
            </a:r>
          </a:p>
          <a:p>
            <a:pPr algn="l"/>
            <a:endParaRPr lang="en-US" sz="1400" kern="0" noProof="1"/>
          </a:p>
        </p:txBody>
      </p:sp>
      <p:sp>
        <p:nvSpPr>
          <p:cNvPr id="3" name="Tijdelijke aanduiding voor dianummer 2">
            <a:extLst>
              <a:ext uri="{FF2B5EF4-FFF2-40B4-BE49-F238E27FC236}">
                <a16:creationId xmlns:a16="http://schemas.microsoft.com/office/drawing/2014/main" id="{4937DC0E-0E99-F887-7228-90A63D824443}"/>
              </a:ext>
            </a:extLst>
          </p:cNvPr>
          <p:cNvSpPr>
            <a:spLocks noGrp="1"/>
          </p:cNvSpPr>
          <p:nvPr>
            <p:ph type="sldNum" sz="quarter" idx="12"/>
          </p:nvPr>
        </p:nvSpPr>
        <p:spPr/>
        <p:txBody>
          <a:bodyPr/>
          <a:lstStyle/>
          <a:p>
            <a:pPr>
              <a:defRPr/>
            </a:pPr>
            <a:fld id="{6D349626-B2B1-49B4-A57E-0957402AA763}" type="slidenum">
              <a:rPr lang="nl-NL" smtClean="0"/>
              <a:pPr>
                <a:defRPr/>
              </a:pPr>
              <a:t>8</a:t>
            </a:fld>
            <a:endParaRPr lang="nl-NL"/>
          </a:p>
        </p:txBody>
      </p:sp>
    </p:spTree>
    <p:extLst>
      <p:ext uri="{BB962C8B-B14F-4D97-AF65-F5344CB8AC3E}">
        <p14:creationId xmlns:p14="http://schemas.microsoft.com/office/powerpoint/2010/main" val="1969220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3226A-3356-EF01-65FC-D43579E6ED7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C1B4F27-F01F-A917-2990-98ACF19CAD76}"/>
              </a:ext>
            </a:extLst>
          </p:cNvPr>
          <p:cNvSpPr>
            <a:spLocks noGrp="1" noChangeArrowheads="1"/>
          </p:cNvSpPr>
          <p:nvPr>
            <p:ph type="title"/>
          </p:nvPr>
        </p:nvSpPr>
        <p:spPr>
          <a:xfrm>
            <a:off x="170632"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Limburg :</a:t>
            </a:r>
            <a:br>
              <a:rPr lang="nl-NL" sz="24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 </a:t>
            </a:r>
            <a:r>
              <a:rPr lang="nl-NL" sz="2000" dirty="0">
                <a:solidFill>
                  <a:schemeClr val="accent2"/>
                </a:solidFill>
                <a:effectLst/>
                <a:latin typeface="Verdana" panose="020B0604030504040204" pitchFamily="34" charset="0"/>
                <a:ea typeface="Verdana" panose="020B0604030504040204" pitchFamily="34" charset="0"/>
              </a:rPr>
              <a:t>  </a:t>
            </a:r>
            <a:br>
              <a:rPr lang="nl-NL" sz="2000" dirty="0">
                <a:solidFill>
                  <a:schemeClr val="accent2"/>
                </a:solidFill>
              </a:rPr>
            </a:br>
            <a:endParaRPr lang="en-US" sz="2000" b="1" noProof="1">
              <a:solidFill>
                <a:schemeClr val="accent2"/>
              </a:solidFill>
            </a:endParaRPr>
          </a:p>
        </p:txBody>
      </p:sp>
      <p:graphicFrame>
        <p:nvGraphicFramePr>
          <p:cNvPr id="7" name="Table 6">
            <a:extLst>
              <a:ext uri="{FF2B5EF4-FFF2-40B4-BE49-F238E27FC236}">
                <a16:creationId xmlns:a16="http://schemas.microsoft.com/office/drawing/2014/main" id="{4DA255AA-675B-28A1-D0E2-5CBD59954244}"/>
              </a:ext>
            </a:extLst>
          </p:cNvPr>
          <p:cNvGraphicFramePr>
            <a:graphicFrameLocks noGrp="1"/>
          </p:cNvGraphicFramePr>
          <p:nvPr>
            <p:extLst>
              <p:ext uri="{D42A27DB-BD31-4B8C-83A1-F6EECF244321}">
                <p14:modId xmlns:p14="http://schemas.microsoft.com/office/powerpoint/2010/main" val="2151542049"/>
              </p:ext>
            </p:extLst>
          </p:nvPr>
        </p:nvGraphicFramePr>
        <p:xfrm>
          <a:off x="179512" y="1196752"/>
          <a:ext cx="8568952" cy="4907441"/>
        </p:xfrm>
        <a:graphic>
          <a:graphicData uri="http://schemas.openxmlformats.org/drawingml/2006/table">
            <a:tbl>
              <a:tblPr firstRow="1" firstCol="1" bandRow="1"/>
              <a:tblGrid>
                <a:gridCol w="2880320">
                  <a:extLst>
                    <a:ext uri="{9D8B030D-6E8A-4147-A177-3AD203B41FA5}">
                      <a16:colId xmlns:a16="http://schemas.microsoft.com/office/drawing/2014/main" val="1072759187"/>
                    </a:ext>
                  </a:extLst>
                </a:gridCol>
                <a:gridCol w="1224136">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368152">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76815">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3.10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59598">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0.12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3.08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Duurzame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2.95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Alternatieve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2.48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1.13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2.27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36104">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Fotonische</a:t>
                      </a:r>
                      <a:r>
                        <a:rPr lang="nl-NL" sz="1400" dirty="0">
                          <a:effectLst/>
                          <a:latin typeface="Verdana" panose="020B0604030504040204" pitchFamily="34" charset="0"/>
                          <a:ea typeface="Verdana" panose="020B0604030504040204" pitchFamily="34" charset="0"/>
                          <a:cs typeface="Times New Roman" panose="02020603050405020304" pitchFamily="18" charset="0"/>
                        </a:rPr>
                        <a:t> microchips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1.10</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0.12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Chipmachines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bl>
          </a:graphicData>
        </a:graphic>
      </p:graphicFrame>
      <p:sp>
        <p:nvSpPr>
          <p:cNvPr id="2" name="Tijdelijke aanduiding voor dianummer 1">
            <a:extLst>
              <a:ext uri="{FF2B5EF4-FFF2-40B4-BE49-F238E27FC236}">
                <a16:creationId xmlns:a16="http://schemas.microsoft.com/office/drawing/2014/main" id="{1BE95EC6-D33A-C97D-5D5C-630FE07D06E7}"/>
              </a:ext>
            </a:extLst>
          </p:cNvPr>
          <p:cNvSpPr>
            <a:spLocks noGrp="1"/>
          </p:cNvSpPr>
          <p:nvPr>
            <p:ph type="sldNum" sz="quarter" idx="12"/>
          </p:nvPr>
        </p:nvSpPr>
        <p:spPr/>
        <p:txBody>
          <a:bodyPr/>
          <a:lstStyle/>
          <a:p>
            <a:pPr>
              <a:defRPr/>
            </a:pPr>
            <a:fld id="{6D349626-B2B1-49B4-A57E-0957402AA763}" type="slidenum">
              <a:rPr lang="nl-NL" smtClean="0"/>
              <a:pPr>
                <a:defRPr/>
              </a:pPr>
              <a:t>80</a:t>
            </a:fld>
            <a:endParaRPr lang="nl-NL"/>
          </a:p>
        </p:txBody>
      </p:sp>
    </p:spTree>
    <p:extLst>
      <p:ext uri="{BB962C8B-B14F-4D97-AF65-F5344CB8AC3E}">
        <p14:creationId xmlns:p14="http://schemas.microsoft.com/office/powerpoint/2010/main" val="3378614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81B2E-EAF6-07B4-7FE5-A047B2F1ABD1}"/>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4845790A-1A49-8E78-FED6-FB115F592BC9}"/>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Noord-Brabant :</a:t>
            </a:r>
            <a:br>
              <a:rPr lang="nl-NL" sz="24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85796D05-0490-9DDF-A5CB-73E427D3B13F}"/>
              </a:ext>
            </a:extLst>
          </p:cNvPr>
          <p:cNvGraphicFramePr>
            <a:graphicFrameLocks noGrp="1"/>
          </p:cNvGraphicFramePr>
          <p:nvPr>
            <p:extLst>
              <p:ext uri="{D42A27DB-BD31-4B8C-83A1-F6EECF244321}">
                <p14:modId xmlns:p14="http://schemas.microsoft.com/office/powerpoint/2010/main" val="2381788960"/>
              </p:ext>
            </p:extLst>
          </p:nvPr>
        </p:nvGraphicFramePr>
        <p:xfrm>
          <a:off x="287524" y="1268760"/>
          <a:ext cx="8568952" cy="4729192"/>
        </p:xfrm>
        <a:graphic>
          <a:graphicData uri="http://schemas.openxmlformats.org/drawingml/2006/table">
            <a:tbl>
              <a:tblPr firstRow="1" firstCol="1" bandRow="1"/>
              <a:tblGrid>
                <a:gridCol w="2772308">
                  <a:extLst>
                    <a:ext uri="{9D8B030D-6E8A-4147-A177-3AD203B41FA5}">
                      <a16:colId xmlns:a16="http://schemas.microsoft.com/office/drawing/2014/main" val="1072759187"/>
                    </a:ext>
                  </a:extLst>
                </a:gridCol>
                <a:gridCol w="1368152">
                  <a:extLst>
                    <a:ext uri="{9D8B030D-6E8A-4147-A177-3AD203B41FA5}">
                      <a16:colId xmlns:a16="http://schemas.microsoft.com/office/drawing/2014/main" val="1561195126"/>
                    </a:ext>
                  </a:extLst>
                </a:gridCol>
                <a:gridCol w="1440160">
                  <a:extLst>
                    <a:ext uri="{9D8B030D-6E8A-4147-A177-3AD203B41FA5}">
                      <a16:colId xmlns:a16="http://schemas.microsoft.com/office/drawing/2014/main" val="1536679555"/>
                    </a:ext>
                  </a:extLst>
                </a:gridCol>
                <a:gridCol w="1692188">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Medtech</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10.64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Fotonische</a:t>
                      </a:r>
                      <a:r>
                        <a:rPr lang="nl-NL" sz="1400" dirty="0">
                          <a:effectLst/>
                          <a:latin typeface="Verdana" panose="020B0604030504040204" pitchFamily="34" charset="0"/>
                          <a:ea typeface="Verdana" panose="020B0604030504040204" pitchFamily="34" charset="0"/>
                          <a:cs typeface="Times New Roman" panose="02020603050405020304" pitchFamily="18" charset="0"/>
                        </a:rPr>
                        <a:t> microchips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13.41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Bedrijfsoftware</a:t>
                      </a:r>
                      <a:r>
                        <a:rPr lang="nl-NL" sz="1400" dirty="0">
                          <a:effectLst/>
                          <a:latin typeface="Verdana" panose="020B0604030504040204" pitchFamily="34" charset="0"/>
                          <a:ea typeface="Verdana" panose="020B0604030504040204" pitchFamily="34" charset="0"/>
                          <a:cs typeface="Times New Roman" panose="02020603050405020304" pitchFamily="18" charset="0"/>
                        </a:rPr>
                        <a:t>-as-a-service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Lasersatelliet-communicatie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Chipmachines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2.88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5.17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Quantum communicatie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Quantum computing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1.00</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AI &amp; big data</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Analoge microchips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2.25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Radarsystemen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0.79</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1.97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Cybersecurity</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0.93</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bl>
          </a:graphicData>
        </a:graphic>
      </p:graphicFrame>
      <p:sp>
        <p:nvSpPr>
          <p:cNvPr id="2" name="Tijdelijke aanduiding voor dianummer 1">
            <a:extLst>
              <a:ext uri="{FF2B5EF4-FFF2-40B4-BE49-F238E27FC236}">
                <a16:creationId xmlns:a16="http://schemas.microsoft.com/office/drawing/2014/main" id="{65C4DD9C-39FE-BC77-5212-DAE30BFC3C76}"/>
              </a:ext>
            </a:extLst>
          </p:cNvPr>
          <p:cNvSpPr>
            <a:spLocks noGrp="1"/>
          </p:cNvSpPr>
          <p:nvPr>
            <p:ph type="sldNum" sz="quarter" idx="12"/>
          </p:nvPr>
        </p:nvSpPr>
        <p:spPr/>
        <p:txBody>
          <a:bodyPr/>
          <a:lstStyle/>
          <a:p>
            <a:pPr>
              <a:defRPr/>
            </a:pPr>
            <a:fld id="{6D349626-B2B1-49B4-A57E-0957402AA763}" type="slidenum">
              <a:rPr lang="nl-NL" smtClean="0"/>
              <a:pPr>
                <a:defRPr/>
              </a:pPr>
              <a:t>81</a:t>
            </a:fld>
            <a:endParaRPr lang="nl-NL"/>
          </a:p>
        </p:txBody>
      </p:sp>
    </p:spTree>
    <p:extLst>
      <p:ext uri="{BB962C8B-B14F-4D97-AF65-F5344CB8AC3E}">
        <p14:creationId xmlns:p14="http://schemas.microsoft.com/office/powerpoint/2010/main" val="2635587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D49C3-E1C2-E4DA-13DB-C4E09FEEB5C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A4844FA3-A5E3-BE17-7AF9-B1AC21EA5891}"/>
              </a:ext>
            </a:extLst>
          </p:cNvPr>
          <p:cNvSpPr>
            <a:spLocks noGrp="1" noChangeArrowheads="1"/>
          </p:cNvSpPr>
          <p:nvPr>
            <p:ph type="title"/>
          </p:nvPr>
        </p:nvSpPr>
        <p:spPr>
          <a:xfrm>
            <a:off x="35496" y="548680"/>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Noord-Hol</a:t>
            </a:r>
            <a:r>
              <a:rPr lang="nl-NL" sz="2400" dirty="0">
                <a:solidFill>
                  <a:schemeClr val="accent2"/>
                </a:solidFill>
                <a:effectLst/>
                <a:latin typeface="Verdana" panose="020B0604030504040204" pitchFamily="34" charset="0"/>
                <a:ea typeface="Verdana" panose="020B0604030504040204" pitchFamily="34" charset="0"/>
              </a:rPr>
              <a:t>land</a:t>
            </a:r>
            <a:r>
              <a:rPr lang="nl-NL" sz="2400" dirty="0">
                <a:solidFill>
                  <a:schemeClr val="accent2"/>
                </a:solidFill>
                <a:latin typeface="Verdana" panose="020B0604030504040204" pitchFamily="34" charset="0"/>
                <a:ea typeface="Verdana" panose="020B0604030504040204" pitchFamily="34" charset="0"/>
              </a:rPr>
              <a:t>:</a:t>
            </a:r>
            <a:br>
              <a:rPr lang="nl-NL" sz="24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1EEEC70B-CF5A-1F36-A811-AACAB28EA600}"/>
              </a:ext>
            </a:extLst>
          </p:cNvPr>
          <p:cNvGraphicFramePr>
            <a:graphicFrameLocks noGrp="1"/>
          </p:cNvGraphicFramePr>
          <p:nvPr>
            <p:extLst>
              <p:ext uri="{D42A27DB-BD31-4B8C-83A1-F6EECF244321}">
                <p14:modId xmlns:p14="http://schemas.microsoft.com/office/powerpoint/2010/main" val="2743343529"/>
              </p:ext>
            </p:extLst>
          </p:nvPr>
        </p:nvGraphicFramePr>
        <p:xfrm>
          <a:off x="179512" y="924801"/>
          <a:ext cx="8568952" cy="5729926"/>
        </p:xfrm>
        <a:graphic>
          <a:graphicData uri="http://schemas.openxmlformats.org/drawingml/2006/table">
            <a:tbl>
              <a:tblPr firstRow="1" firstCol="1" bandRow="1"/>
              <a:tblGrid>
                <a:gridCol w="2952328">
                  <a:extLst>
                    <a:ext uri="{9D8B030D-6E8A-4147-A177-3AD203B41FA5}">
                      <a16:colId xmlns:a16="http://schemas.microsoft.com/office/drawing/2014/main" val="1072759187"/>
                    </a:ext>
                  </a:extLst>
                </a:gridCol>
                <a:gridCol w="1224136">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680206">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14818">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2.54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1.09</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28193">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Alternatieve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0.31</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25065">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251608">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25065">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1.03</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0.44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251608">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26284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Quantum sensoren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280965">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0.39</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251608">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Medtech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1.49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25065">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Bedrijfsoftware</a:t>
                      </a:r>
                      <a:r>
                        <a:rPr lang="nb-NO" sz="1400" dirty="0">
                          <a:effectLst/>
                          <a:latin typeface="Verdana" panose="020B0604030504040204" pitchFamily="34" charset="0"/>
                          <a:ea typeface="Verdana" panose="020B0604030504040204" pitchFamily="34" charset="0"/>
                          <a:cs typeface="Times New Roman" panose="02020603050405020304" pitchFamily="18" charset="0"/>
                        </a:rPr>
                        <a:t>-as-a-service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325065">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Duurzame 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325065">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r h="325065">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AI &amp; big data</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265827"/>
                  </a:ext>
                </a:extLst>
              </a:tr>
              <a:tr h="251608">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Cybersecurity</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0.97</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1.05</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614992"/>
                  </a:ext>
                </a:extLst>
              </a:tr>
              <a:tr h="251608">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computing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2.81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1.00</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107456"/>
                  </a:ext>
                </a:extLst>
              </a:tr>
              <a:tr h="325065">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Fotonische</a:t>
                      </a:r>
                      <a:r>
                        <a:rPr lang="nb-NO" sz="1400" dirty="0">
                          <a:effectLst/>
                          <a:latin typeface="Verdana" panose="020B0604030504040204" pitchFamily="34" charset="0"/>
                          <a:ea typeface="Verdana" panose="020B0604030504040204" pitchFamily="34" charset="0"/>
                          <a:cs typeface="Times New Roman" panose="02020603050405020304" pitchFamily="18" charset="0"/>
                        </a:rPr>
                        <a:t> microchips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1.02</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2532687"/>
                  </a:ext>
                </a:extLst>
              </a:tr>
              <a:tr h="325065">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Digitale platformen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1.08</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0779655"/>
                  </a:ext>
                </a:extLst>
              </a:tr>
            </a:tbl>
          </a:graphicData>
        </a:graphic>
      </p:graphicFrame>
      <p:sp>
        <p:nvSpPr>
          <p:cNvPr id="2" name="Tijdelijke aanduiding voor dianummer 1">
            <a:extLst>
              <a:ext uri="{FF2B5EF4-FFF2-40B4-BE49-F238E27FC236}">
                <a16:creationId xmlns:a16="http://schemas.microsoft.com/office/drawing/2014/main" id="{8E1EA591-FC62-3B1A-9313-5D00DA1846B0}"/>
              </a:ext>
            </a:extLst>
          </p:cNvPr>
          <p:cNvSpPr>
            <a:spLocks noGrp="1"/>
          </p:cNvSpPr>
          <p:nvPr>
            <p:ph type="sldNum" sz="quarter" idx="12"/>
          </p:nvPr>
        </p:nvSpPr>
        <p:spPr/>
        <p:txBody>
          <a:bodyPr/>
          <a:lstStyle/>
          <a:p>
            <a:pPr>
              <a:defRPr/>
            </a:pPr>
            <a:fld id="{6D349626-B2B1-49B4-A57E-0957402AA763}" type="slidenum">
              <a:rPr lang="nl-NL" smtClean="0"/>
              <a:pPr>
                <a:defRPr/>
              </a:pPr>
              <a:t>82</a:t>
            </a:fld>
            <a:endParaRPr lang="nl-NL"/>
          </a:p>
        </p:txBody>
      </p:sp>
    </p:spTree>
    <p:extLst>
      <p:ext uri="{BB962C8B-B14F-4D97-AF65-F5344CB8AC3E}">
        <p14:creationId xmlns:p14="http://schemas.microsoft.com/office/powerpoint/2010/main" val="1956339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677F4-4299-CD64-655D-620DFD5ABF68}"/>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E60E3232-16BF-1A88-F625-56F6B6314177}"/>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Utr</a:t>
            </a:r>
            <a:r>
              <a:rPr lang="nl-NL" sz="2400" dirty="0">
                <a:effectLst/>
                <a:latin typeface="Verdana" panose="020B0604030504040204" pitchFamily="34" charset="0"/>
                <a:ea typeface="Verdana" panose="020B0604030504040204" pitchFamily="34" charset="0"/>
              </a:rPr>
              <a:t>e</a:t>
            </a:r>
            <a:r>
              <a:rPr lang="nl-NL" sz="2400" dirty="0">
                <a:solidFill>
                  <a:schemeClr val="accent2"/>
                </a:solidFill>
                <a:latin typeface="Verdana" panose="020B0604030504040204" pitchFamily="34" charset="0"/>
                <a:ea typeface="Verdana" panose="020B0604030504040204" pitchFamily="34" charset="0"/>
              </a:rPr>
              <a:t>cht</a:t>
            </a:r>
            <a:r>
              <a:rPr lang="nl-NL" sz="2800" dirty="0">
                <a:solidFill>
                  <a:schemeClr val="accent2"/>
                </a:solidFill>
                <a:latin typeface="Verdana" panose="020B0604030504040204" pitchFamily="34" charset="0"/>
                <a:ea typeface="Verdana" panose="020B0604030504040204" pitchFamily="34" charset="0"/>
              </a:rPr>
              <a:t> :</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262D4301-A633-B67A-0F53-AD1554E10E6D}"/>
              </a:ext>
            </a:extLst>
          </p:cNvPr>
          <p:cNvGraphicFramePr>
            <a:graphicFrameLocks noGrp="1"/>
          </p:cNvGraphicFramePr>
          <p:nvPr>
            <p:extLst>
              <p:ext uri="{D42A27DB-BD31-4B8C-83A1-F6EECF244321}">
                <p14:modId xmlns:p14="http://schemas.microsoft.com/office/powerpoint/2010/main" val="2184735577"/>
              </p:ext>
            </p:extLst>
          </p:nvPr>
        </p:nvGraphicFramePr>
        <p:xfrm>
          <a:off x="179512" y="1400508"/>
          <a:ext cx="8568952" cy="4187161"/>
        </p:xfrm>
        <a:graphic>
          <a:graphicData uri="http://schemas.openxmlformats.org/drawingml/2006/table">
            <a:tbl>
              <a:tblPr firstRow="1" firstCol="1" bandRow="1"/>
              <a:tblGrid>
                <a:gridCol w="2808312">
                  <a:extLst>
                    <a:ext uri="{9D8B030D-6E8A-4147-A177-3AD203B41FA5}">
                      <a16:colId xmlns:a16="http://schemas.microsoft.com/office/drawing/2014/main" val="1072759187"/>
                    </a:ext>
                  </a:extLst>
                </a:gridCol>
                <a:gridCol w="1368152">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3.42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1.13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Doelgerichte 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30.65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Quantum sensoren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Geavanceerde 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Duurzame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0.56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bl>
          </a:graphicData>
        </a:graphic>
      </p:graphicFrame>
      <p:sp>
        <p:nvSpPr>
          <p:cNvPr id="2" name="Tijdelijke aanduiding voor dianummer 1">
            <a:extLst>
              <a:ext uri="{FF2B5EF4-FFF2-40B4-BE49-F238E27FC236}">
                <a16:creationId xmlns:a16="http://schemas.microsoft.com/office/drawing/2014/main" id="{38070FF9-5C94-DD24-B915-A2CB8F5560EF}"/>
              </a:ext>
            </a:extLst>
          </p:cNvPr>
          <p:cNvSpPr>
            <a:spLocks noGrp="1"/>
          </p:cNvSpPr>
          <p:nvPr>
            <p:ph type="sldNum" sz="quarter" idx="12"/>
          </p:nvPr>
        </p:nvSpPr>
        <p:spPr/>
        <p:txBody>
          <a:bodyPr/>
          <a:lstStyle/>
          <a:p>
            <a:pPr>
              <a:defRPr/>
            </a:pPr>
            <a:fld id="{6D349626-B2B1-49B4-A57E-0957402AA763}" type="slidenum">
              <a:rPr lang="nl-NL" smtClean="0"/>
              <a:pPr>
                <a:defRPr/>
              </a:pPr>
              <a:t>83</a:t>
            </a:fld>
            <a:endParaRPr lang="nl-NL"/>
          </a:p>
        </p:txBody>
      </p:sp>
    </p:spTree>
    <p:extLst>
      <p:ext uri="{BB962C8B-B14F-4D97-AF65-F5344CB8AC3E}">
        <p14:creationId xmlns:p14="http://schemas.microsoft.com/office/powerpoint/2010/main" val="1248483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16FAE-1481-236C-CE57-804B35E279F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521542A-15A7-A8AE-95DE-307B7FF4B2F4}"/>
              </a:ext>
            </a:extLst>
          </p:cNvPr>
          <p:cNvSpPr>
            <a:spLocks noGrp="1" noChangeArrowheads="1"/>
          </p:cNvSpPr>
          <p:nvPr>
            <p:ph type="title"/>
          </p:nvPr>
        </p:nvSpPr>
        <p:spPr>
          <a:xfrm>
            <a:off x="35496" y="476672"/>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Ze</a:t>
            </a:r>
            <a:r>
              <a:rPr lang="nl-NL" sz="2400" dirty="0">
                <a:solidFill>
                  <a:schemeClr val="accent2"/>
                </a:solidFill>
                <a:effectLst/>
                <a:latin typeface="Verdana" panose="020B0604030504040204" pitchFamily="34" charset="0"/>
                <a:ea typeface="Verdana" panose="020B0604030504040204" pitchFamily="34" charset="0"/>
              </a:rPr>
              <a:t>eland </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 </a:t>
            </a:r>
            <a:br>
              <a:rPr lang="nl-NL" sz="2000" dirty="0">
                <a:solidFill>
                  <a:schemeClr val="accent2"/>
                </a:solidFill>
              </a:rPr>
            </a:br>
            <a:endParaRPr lang="en-US" sz="2000" b="1" noProof="1">
              <a:solidFill>
                <a:schemeClr val="accent2"/>
              </a:solidFill>
            </a:endParaRPr>
          </a:p>
        </p:txBody>
      </p:sp>
      <p:graphicFrame>
        <p:nvGraphicFramePr>
          <p:cNvPr id="7" name="Table 6">
            <a:extLst>
              <a:ext uri="{FF2B5EF4-FFF2-40B4-BE49-F238E27FC236}">
                <a16:creationId xmlns:a16="http://schemas.microsoft.com/office/drawing/2014/main" id="{7240D72E-3D03-5690-E855-2DF91739E210}"/>
              </a:ext>
            </a:extLst>
          </p:cNvPr>
          <p:cNvGraphicFramePr>
            <a:graphicFrameLocks noGrp="1"/>
          </p:cNvGraphicFramePr>
          <p:nvPr>
            <p:extLst>
              <p:ext uri="{D42A27DB-BD31-4B8C-83A1-F6EECF244321}">
                <p14:modId xmlns:p14="http://schemas.microsoft.com/office/powerpoint/2010/main" val="1121088861"/>
              </p:ext>
            </p:extLst>
          </p:nvPr>
        </p:nvGraphicFramePr>
        <p:xfrm>
          <a:off x="287524" y="1340768"/>
          <a:ext cx="8568952" cy="3511719"/>
        </p:xfrm>
        <a:graphic>
          <a:graphicData uri="http://schemas.openxmlformats.org/drawingml/2006/table">
            <a:tbl>
              <a:tblPr firstRow="1" firstCol="1" bandRow="1"/>
              <a:tblGrid>
                <a:gridCol w="2844316">
                  <a:extLst>
                    <a:ext uri="{9D8B030D-6E8A-4147-A177-3AD203B41FA5}">
                      <a16:colId xmlns:a16="http://schemas.microsoft.com/office/drawing/2014/main" val="1072759187"/>
                    </a:ext>
                  </a:extLst>
                </a:gridCol>
                <a:gridCol w="1296144">
                  <a:extLst>
                    <a:ext uri="{9D8B030D-6E8A-4147-A177-3AD203B41FA5}">
                      <a16:colId xmlns:a16="http://schemas.microsoft.com/office/drawing/2014/main" val="1561195126"/>
                    </a:ext>
                  </a:extLst>
                </a:gridCol>
                <a:gridCol w="1440160">
                  <a:extLst>
                    <a:ext uri="{9D8B030D-6E8A-4147-A177-3AD203B41FA5}">
                      <a16:colId xmlns:a16="http://schemas.microsoft.com/office/drawing/2014/main" val="1536679555"/>
                    </a:ext>
                  </a:extLst>
                </a:gridCol>
                <a:gridCol w="1692188">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8.06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411346">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1.95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Quantum sensoren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Duurzame 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Doelgerichte 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Offshore 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4.00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Alternatieve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1.37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1.07</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bl>
          </a:graphicData>
        </a:graphic>
      </p:graphicFrame>
      <p:sp>
        <p:nvSpPr>
          <p:cNvPr id="2" name="Rectangle 4">
            <a:extLst>
              <a:ext uri="{FF2B5EF4-FFF2-40B4-BE49-F238E27FC236}">
                <a16:creationId xmlns:a16="http://schemas.microsoft.com/office/drawing/2014/main" id="{FAFF9F47-0F2B-3E5C-C964-F7DD46AAE3F0}"/>
              </a:ext>
            </a:extLst>
          </p:cNvPr>
          <p:cNvSpPr txBox="1">
            <a:spLocks noChangeArrowheads="1"/>
          </p:cNvSpPr>
          <p:nvPr/>
        </p:nvSpPr>
        <p:spPr bwMode="auto">
          <a:xfrm>
            <a:off x="323529" y="5661248"/>
            <a:ext cx="8676962" cy="64807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nl-NL" sz="1400" kern="0" dirty="0">
                <a:latin typeface="Verdana" panose="020B0604030504040204" pitchFamily="34" charset="0"/>
                <a:ea typeface="Verdana" panose="020B0604030504040204" pitchFamily="34" charset="0"/>
              </a:rPr>
              <a:t>NB: Zeeland heeft een relatief hoge specialisatie in een aantal groeimarkten maar hierbij moet worden aangetekend dat het vaak om zeer lage aantallen patenten gaat. Bijvoorbeeld, Zeeland heeft maar 4 patenten in Machines voor </a:t>
            </a:r>
            <a:r>
              <a:rPr lang="nl-NL" sz="1400" kern="0" dirty="0" err="1">
                <a:latin typeface="Verdana" panose="020B0604030504040204" pitchFamily="34" charset="0"/>
                <a:ea typeface="Verdana" panose="020B0604030504040204" pitchFamily="34" charset="0"/>
              </a:rPr>
              <a:t>agrifood</a:t>
            </a:r>
            <a:r>
              <a:rPr lang="nl-NL" sz="1400" kern="0" dirty="0">
                <a:latin typeface="Verdana" panose="020B0604030504040204" pitchFamily="34" charset="0"/>
                <a:ea typeface="Verdana" panose="020B0604030504040204" pitchFamily="34" charset="0"/>
              </a:rPr>
              <a:t> in de periode 2020-2024. Hetzelfde geldt voor het hoge technologisch potentieel in een aantal groeimarkten.</a:t>
            </a:r>
            <a:r>
              <a:rPr lang="nl-NL" sz="1400" kern="0" dirty="0">
                <a:solidFill>
                  <a:schemeClr val="accent2"/>
                </a:solidFill>
                <a:latin typeface="Verdana" panose="020B0604030504040204" pitchFamily="34" charset="0"/>
                <a:ea typeface="Verdana" panose="020B0604030504040204" pitchFamily="34" charset="0"/>
              </a:rPr>
              <a:t> </a:t>
            </a:r>
            <a:br>
              <a:rPr lang="nl-NL" sz="1400" kern="0" dirty="0">
                <a:solidFill>
                  <a:schemeClr val="accent2"/>
                </a:solidFill>
              </a:rPr>
            </a:br>
            <a:endParaRPr lang="en-US" sz="1400" b="1" kern="0" noProof="1">
              <a:solidFill>
                <a:schemeClr val="accent2"/>
              </a:solidFill>
            </a:endParaRPr>
          </a:p>
        </p:txBody>
      </p:sp>
      <p:sp>
        <p:nvSpPr>
          <p:cNvPr id="3" name="Tijdelijke aanduiding voor dianummer 2">
            <a:extLst>
              <a:ext uri="{FF2B5EF4-FFF2-40B4-BE49-F238E27FC236}">
                <a16:creationId xmlns:a16="http://schemas.microsoft.com/office/drawing/2014/main" id="{94B69F3F-8871-D8AB-7204-02A47CDA9DEA}"/>
              </a:ext>
            </a:extLst>
          </p:cNvPr>
          <p:cNvSpPr>
            <a:spLocks noGrp="1"/>
          </p:cNvSpPr>
          <p:nvPr>
            <p:ph type="sldNum" sz="quarter" idx="12"/>
          </p:nvPr>
        </p:nvSpPr>
        <p:spPr/>
        <p:txBody>
          <a:bodyPr/>
          <a:lstStyle/>
          <a:p>
            <a:pPr>
              <a:defRPr/>
            </a:pPr>
            <a:fld id="{6D349626-B2B1-49B4-A57E-0957402AA763}" type="slidenum">
              <a:rPr lang="nl-NL" smtClean="0"/>
              <a:pPr>
                <a:defRPr/>
              </a:pPr>
              <a:t>84</a:t>
            </a:fld>
            <a:endParaRPr lang="nl-NL"/>
          </a:p>
        </p:txBody>
      </p:sp>
    </p:spTree>
    <p:extLst>
      <p:ext uri="{BB962C8B-B14F-4D97-AF65-F5344CB8AC3E}">
        <p14:creationId xmlns:p14="http://schemas.microsoft.com/office/powerpoint/2010/main" val="3467300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5DBB0-B75F-18B0-9E7E-A0B69DD1141C}"/>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AF57E8A7-54A1-0202-7391-0D091272DD78}"/>
              </a:ext>
            </a:extLst>
          </p:cNvPr>
          <p:cNvSpPr>
            <a:spLocks noGrp="1" noChangeArrowheads="1"/>
          </p:cNvSpPr>
          <p:nvPr>
            <p:ph type="title"/>
          </p:nvPr>
        </p:nvSpPr>
        <p:spPr>
          <a:xfrm>
            <a:off x="33616" y="330328"/>
            <a:ext cx="9108504" cy="294936"/>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latin typeface="Verdana" panose="020B0604030504040204" pitchFamily="34" charset="0"/>
                <a:ea typeface="Verdana" panose="020B0604030504040204" pitchFamily="34" charset="0"/>
              </a:rPr>
              <a:t>Zuid-Hol</a:t>
            </a:r>
            <a:r>
              <a:rPr lang="nl-NL" sz="2400" dirty="0">
                <a:solidFill>
                  <a:schemeClr val="accent2"/>
                </a:solidFill>
                <a:effectLst/>
                <a:latin typeface="Verdana" panose="020B0604030504040204" pitchFamily="34" charset="0"/>
                <a:ea typeface="Verdana" panose="020B0604030504040204" pitchFamily="34" charset="0"/>
              </a:rPr>
              <a:t>land</a:t>
            </a:r>
            <a:r>
              <a:rPr lang="nl-NL" sz="2000" dirty="0">
                <a:solidFill>
                  <a:schemeClr val="accent2"/>
                </a:solidFill>
                <a:latin typeface="Verdana" panose="020B0604030504040204" pitchFamily="34" charset="0"/>
                <a:ea typeface="Verdana" panose="020B0604030504040204" pitchFamily="34" charset="0"/>
              </a:rPr>
              <a:t>:</a:t>
            </a:r>
            <a:br>
              <a:rPr lang="nl-NL" sz="20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FF9DECFF-C5A5-DF0D-2476-691F39EB67FE}"/>
              </a:ext>
            </a:extLst>
          </p:cNvPr>
          <p:cNvGraphicFramePr>
            <a:graphicFrameLocks noGrp="1"/>
          </p:cNvGraphicFramePr>
          <p:nvPr>
            <p:extLst>
              <p:ext uri="{D42A27DB-BD31-4B8C-83A1-F6EECF244321}">
                <p14:modId xmlns:p14="http://schemas.microsoft.com/office/powerpoint/2010/main" val="1867479352"/>
              </p:ext>
            </p:extLst>
          </p:nvPr>
        </p:nvGraphicFramePr>
        <p:xfrm>
          <a:off x="179512" y="744895"/>
          <a:ext cx="8568952" cy="5713505"/>
        </p:xfrm>
        <a:graphic>
          <a:graphicData uri="http://schemas.openxmlformats.org/drawingml/2006/table">
            <a:tbl>
              <a:tblPr firstRow="1" firstCol="1" bandRow="1"/>
              <a:tblGrid>
                <a:gridCol w="2664296">
                  <a:extLst>
                    <a:ext uri="{9D8B030D-6E8A-4147-A177-3AD203B41FA5}">
                      <a16:colId xmlns:a16="http://schemas.microsoft.com/office/drawing/2014/main" val="1072759187"/>
                    </a:ext>
                  </a:extLst>
                </a:gridCol>
                <a:gridCol w="1440160">
                  <a:extLst>
                    <a:ext uri="{9D8B030D-6E8A-4147-A177-3AD203B41FA5}">
                      <a16:colId xmlns:a16="http://schemas.microsoft.com/office/drawing/2014/main" val="1561195126"/>
                    </a:ext>
                  </a:extLst>
                </a:gridCol>
                <a:gridCol w="1440160">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550103">
                <a:tc>
                  <a:txBody>
                    <a:bodyPr/>
                    <a:lstStyle/>
                    <a:p>
                      <a:pPr algn="just">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261794">
                <a:tc>
                  <a:txBody>
                    <a:bodyPr/>
                    <a:lstStyle/>
                    <a:p>
                      <a:pPr>
                        <a:lnSpc>
                          <a:spcPct val="115000"/>
                        </a:lnSpc>
                        <a:spcAft>
                          <a:spcPts val="1000"/>
                        </a:spcAft>
                        <a:buNone/>
                        <a:tabLst>
                          <a:tab pos="3420745" algn="l"/>
                        </a:tabLst>
                      </a:pPr>
                      <a:r>
                        <a:rPr lang="nl-NL" sz="12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1.51</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89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1.15</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32</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06309">
                <a:tc>
                  <a:txBody>
                    <a:bodyPr/>
                    <a:lstStyle/>
                    <a:p>
                      <a:pPr>
                        <a:lnSpc>
                          <a:spcPct val="115000"/>
                        </a:lnSpc>
                        <a:spcAft>
                          <a:spcPts val="1000"/>
                        </a:spcAft>
                        <a:buNone/>
                        <a:tabLst>
                          <a:tab pos="3420745" algn="l"/>
                        </a:tabLst>
                      </a:pPr>
                      <a:r>
                        <a:rPr lang="nb-NO" sz="12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200" dirty="0">
                          <a:effectLst/>
                          <a:latin typeface="Verdana" panose="020B0604030504040204" pitchFamily="34" charset="0"/>
                          <a:ea typeface="Verdana" panose="020B0604030504040204" pitchFamily="34" charset="0"/>
                          <a:cs typeface="Times New Roman" panose="02020603050405020304" pitchFamily="18" charset="0"/>
                        </a:rPr>
                        <a:t>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2.77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84</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0.64</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32</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231465">
                <a:tc>
                  <a:txBody>
                    <a:bodyPr/>
                    <a:lstStyle/>
                    <a:p>
                      <a:pPr>
                        <a:lnSpc>
                          <a:spcPct val="115000"/>
                        </a:lnSpc>
                        <a:spcAft>
                          <a:spcPts val="1000"/>
                        </a:spcAft>
                        <a:buNone/>
                        <a:tabLst>
                          <a:tab pos="3420745" algn="l"/>
                        </a:tabLst>
                      </a:pPr>
                      <a:r>
                        <a:rPr lang="nb-NO" sz="1200" dirty="0" err="1">
                          <a:effectLst/>
                          <a:latin typeface="Verdana" panose="020B0604030504040204" pitchFamily="34" charset="0"/>
                          <a:ea typeface="Verdana" panose="020B0604030504040204" pitchFamily="34" charset="0"/>
                          <a:cs typeface="Times New Roman" panose="02020603050405020304" pitchFamily="18" charset="0"/>
                        </a:rPr>
                        <a:t>Alternatieve</a:t>
                      </a:r>
                      <a:r>
                        <a:rPr lang="nb-NO" sz="1200" dirty="0">
                          <a:effectLst/>
                          <a:latin typeface="Verdana" panose="020B0604030504040204" pitchFamily="34" charset="0"/>
                          <a:ea typeface="Verdana" panose="020B0604030504040204" pitchFamily="34" charset="0"/>
                          <a:cs typeface="Times New Roman" panose="02020603050405020304" pitchFamily="18" charset="0"/>
                        </a:rPr>
                        <a:t>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eiwitten</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1.47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86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0.31</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35</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246119">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13.15</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82</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3.66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50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06309">
                <a:tc>
                  <a:txBody>
                    <a:bodyPr/>
                    <a:lstStyle/>
                    <a:p>
                      <a:pPr>
                        <a:lnSpc>
                          <a:spcPct val="115000"/>
                        </a:lnSpc>
                        <a:spcAft>
                          <a:spcPts val="1000"/>
                        </a:spcAft>
                        <a:buNone/>
                        <a:tabLst>
                          <a:tab pos="3420745" algn="l"/>
                        </a:tabLst>
                      </a:pPr>
                      <a:r>
                        <a:rPr lang="nb-NO" sz="1200" dirty="0" err="1">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3.27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81</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0.29</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27</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246119">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Waterzuivering en behandeling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1.86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72</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2.03</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26</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06309">
                <a:tc>
                  <a:txBody>
                    <a:bodyPr/>
                    <a:lstStyle/>
                    <a:p>
                      <a:pPr>
                        <a:lnSpc>
                          <a:spcPct val="115000"/>
                        </a:lnSpc>
                        <a:spcAft>
                          <a:spcPts val="1000"/>
                        </a:spcAft>
                        <a:buNone/>
                        <a:tabLst>
                          <a:tab pos="3420745" algn="l"/>
                        </a:tabLst>
                      </a:pPr>
                      <a:r>
                        <a:rPr lang="nb-NO" sz="12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1200" dirty="0">
                          <a:effectLst/>
                          <a:latin typeface="Verdana" panose="020B0604030504040204" pitchFamily="34" charset="0"/>
                          <a:ea typeface="Verdana" panose="020B0604030504040204" pitchFamily="34" charset="0"/>
                          <a:cs typeface="Times New Roman" panose="02020603050405020304" pitchFamily="18" charset="0"/>
                        </a:rPr>
                        <a:t>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0.77</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72</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chemeClr val="tx1"/>
                          </a:solidFill>
                          <a:effectLst/>
                          <a:latin typeface="+mn-lt"/>
                          <a:ea typeface="Verdana" panose="020B0604030504040204" pitchFamily="34" charset="0"/>
                          <a:cs typeface="Times New Roman" panose="02020603050405020304" pitchFamily="18" charset="0"/>
                        </a:rPr>
                        <a:t>0.95</a:t>
                      </a:r>
                      <a:endParaRPr lang="nb-NO" sz="14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45</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200824">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Quantum sensoren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chemeClr val="tx1"/>
                          </a:solidFill>
                          <a:effectLst/>
                          <a:latin typeface="+mn-lt"/>
                          <a:ea typeface="Verdana" panose="020B0604030504040204" pitchFamily="34" charset="0"/>
                          <a:cs typeface="Times New Roman" panose="02020603050405020304" pitchFamily="18" charset="0"/>
                        </a:rPr>
                        <a:t>1.01</a:t>
                      </a:r>
                      <a:endParaRPr lang="nb-NO" sz="14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69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chemeClr val="tx1"/>
                          </a:solidFill>
                          <a:effectLst/>
                          <a:latin typeface="+mn-lt"/>
                          <a:ea typeface="Verdana" panose="020B0604030504040204" pitchFamily="34" charset="0"/>
                          <a:cs typeface="Times New Roman" panose="02020603050405020304" pitchFamily="18" charset="0"/>
                        </a:rPr>
                        <a:t>1.02</a:t>
                      </a:r>
                      <a:endParaRPr lang="nb-NO" sz="14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23</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138657">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1.56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67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0.25</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32</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240760">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2.08</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60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0.63</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30</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270855">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2.06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59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0.78</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25</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288032">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computing</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4.02</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44</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1.40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43</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r h="144016">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Duurzame materialen</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1.60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44</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0.67</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265827"/>
                  </a:ext>
                </a:extLst>
              </a:tr>
              <a:tr h="246119">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Radarsystemen</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0.82</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42</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2.16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53</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614992"/>
                  </a:ext>
                </a:extLst>
              </a:tr>
              <a:tr h="275114">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Vrachtwagens waterstof</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0.13</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0.00</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70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852072"/>
                  </a:ext>
                </a:extLst>
              </a:tr>
              <a:tr h="242737">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Lasersatelliet-communicatie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2.94</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3.21</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40</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9724914"/>
                  </a:ext>
                </a:extLst>
              </a:tr>
              <a:tr h="258366">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Chipmachines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0.72</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1.26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71</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0346092"/>
                  </a:ext>
                </a:extLst>
              </a:tr>
              <a:tr h="113675">
                <a:tc>
                  <a:txBody>
                    <a:bodyPr/>
                    <a:lstStyle/>
                    <a:p>
                      <a:pPr>
                        <a:lnSpc>
                          <a:spcPct val="115000"/>
                        </a:lnSpc>
                        <a:spcAft>
                          <a:spcPts val="1000"/>
                        </a:spcAft>
                        <a:buNone/>
                        <a:tabLst>
                          <a:tab pos="3420745" algn="l"/>
                        </a:tabLst>
                      </a:pPr>
                      <a:r>
                        <a:rPr lang="nb-NO" sz="1200" dirty="0" err="1">
                          <a:effectLst/>
                          <a:latin typeface="Verdana" panose="020B0604030504040204" pitchFamily="34" charset="0"/>
                          <a:ea typeface="Verdana" panose="020B0604030504040204" pitchFamily="34" charset="0"/>
                          <a:cs typeface="Times New Roman" panose="02020603050405020304" pitchFamily="18" charset="0"/>
                        </a:rPr>
                        <a:t>Waterstof-hub</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0.56</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FF0000"/>
                          </a:solidFill>
                          <a:effectLst/>
                          <a:latin typeface="+mn-lt"/>
                          <a:ea typeface="Verdana" panose="020B0604030504040204" pitchFamily="34" charset="0"/>
                          <a:cs typeface="Times New Roman" panose="02020603050405020304" pitchFamily="18" charset="0"/>
                        </a:rPr>
                        <a:t>0.79</a:t>
                      </a:r>
                      <a:endParaRPr lang="nb-NO" sz="14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63</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9353722"/>
                  </a:ext>
                </a:extLst>
              </a:tr>
              <a:tr h="158724">
                <a:tc>
                  <a:txBody>
                    <a:bodyPr/>
                    <a:lstStyle/>
                    <a:p>
                      <a:pP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Analoge microchips</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chemeClr val="tx1"/>
                          </a:solidFill>
                          <a:effectLst/>
                          <a:latin typeface="+mn-lt"/>
                          <a:ea typeface="Verdana" panose="020B0604030504040204" pitchFamily="34" charset="0"/>
                          <a:cs typeface="Times New Roman" panose="02020603050405020304" pitchFamily="18" charset="0"/>
                        </a:rPr>
                        <a:t>0.92</a:t>
                      </a:r>
                      <a:endParaRPr lang="nb-NO" sz="14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38</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chemeClr val="tx1"/>
                          </a:solidFill>
                          <a:effectLst/>
                          <a:latin typeface="+mn-lt"/>
                          <a:ea typeface="Verdana" panose="020B0604030504040204" pitchFamily="34" charset="0"/>
                          <a:cs typeface="Times New Roman" panose="02020603050405020304" pitchFamily="18" charset="0"/>
                        </a:rPr>
                        <a:t>1.00</a:t>
                      </a:r>
                      <a:endParaRPr lang="nb-NO" sz="14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67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8258310"/>
                  </a:ext>
                </a:extLst>
              </a:tr>
              <a:tr h="332410">
                <a:tc>
                  <a:txBody>
                    <a:bodyPr/>
                    <a:lstStyle/>
                    <a:p>
                      <a:pPr>
                        <a:lnSpc>
                          <a:spcPct val="115000"/>
                        </a:lnSpc>
                        <a:spcAft>
                          <a:spcPts val="1000"/>
                        </a:spcAft>
                        <a:buNone/>
                        <a:tabLst>
                          <a:tab pos="3420745" algn="l"/>
                        </a:tabLst>
                      </a:pPr>
                      <a:r>
                        <a:rPr lang="nb-NO" sz="12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1200" dirty="0" err="1">
                          <a:effectLst/>
                          <a:latin typeface="Verdana" panose="020B0604030504040204" pitchFamily="34" charset="0"/>
                          <a:ea typeface="Verdana" panose="020B0604030504040204" pitchFamily="34" charset="0"/>
                          <a:cs typeface="Times New Roman" panose="02020603050405020304" pitchFamily="18" charset="0"/>
                        </a:rPr>
                        <a:t>communicatie</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2.19</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35</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1.56</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solidFill>
                            <a:srgbClr val="00B050"/>
                          </a:solidFill>
                          <a:effectLst/>
                          <a:latin typeface="+mn-lt"/>
                          <a:ea typeface="Verdana" panose="020B0604030504040204" pitchFamily="34" charset="0"/>
                          <a:cs typeface="Times New Roman" panose="02020603050405020304" pitchFamily="18" charset="0"/>
                        </a:rPr>
                        <a:t>47</a:t>
                      </a:r>
                      <a:endParaRPr lang="nb-NO" sz="14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6896391"/>
                  </a:ext>
                </a:extLst>
              </a:tr>
            </a:tbl>
          </a:graphicData>
        </a:graphic>
      </p:graphicFrame>
      <p:sp>
        <p:nvSpPr>
          <p:cNvPr id="2" name="Tijdelijke aanduiding voor dianummer 1">
            <a:extLst>
              <a:ext uri="{FF2B5EF4-FFF2-40B4-BE49-F238E27FC236}">
                <a16:creationId xmlns:a16="http://schemas.microsoft.com/office/drawing/2014/main" id="{460C5900-B802-ADE6-3382-FD50D4ECDAFD}"/>
              </a:ext>
            </a:extLst>
          </p:cNvPr>
          <p:cNvSpPr>
            <a:spLocks noGrp="1"/>
          </p:cNvSpPr>
          <p:nvPr>
            <p:ph type="sldNum" sz="quarter" idx="12"/>
          </p:nvPr>
        </p:nvSpPr>
        <p:spPr/>
        <p:txBody>
          <a:bodyPr/>
          <a:lstStyle/>
          <a:p>
            <a:pPr>
              <a:defRPr/>
            </a:pPr>
            <a:fld id="{6D349626-B2B1-49B4-A57E-0957402AA763}" type="slidenum">
              <a:rPr lang="nl-NL" smtClean="0"/>
              <a:pPr>
                <a:defRPr/>
              </a:pPr>
              <a:t>85</a:t>
            </a:fld>
            <a:endParaRPr lang="nl-NL"/>
          </a:p>
        </p:txBody>
      </p:sp>
    </p:spTree>
    <p:extLst>
      <p:ext uri="{BB962C8B-B14F-4D97-AF65-F5344CB8AC3E}">
        <p14:creationId xmlns:p14="http://schemas.microsoft.com/office/powerpoint/2010/main" val="3324145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2DFDE-1679-D017-223D-A455A924959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CB484680-3D47-7813-98E9-AF1E4B4B2B3A}"/>
              </a:ext>
            </a:extLst>
          </p:cNvPr>
          <p:cNvSpPr>
            <a:spLocks noGrp="1" noChangeArrowheads="1"/>
          </p:cNvSpPr>
          <p:nvPr>
            <p:ph type="title"/>
          </p:nvPr>
        </p:nvSpPr>
        <p:spPr>
          <a:xfrm>
            <a:off x="17748" y="476672"/>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Fri</a:t>
            </a:r>
            <a:r>
              <a:rPr lang="nl-NL" sz="2400" dirty="0">
                <a:solidFill>
                  <a:schemeClr val="accent2"/>
                </a:solidFill>
                <a:latin typeface="Verdana" panose="020B0604030504040204" pitchFamily="34" charset="0"/>
                <a:ea typeface="Verdana" panose="020B0604030504040204" pitchFamily="34" charset="0"/>
              </a:rPr>
              <a:t>es</a:t>
            </a:r>
            <a:r>
              <a:rPr lang="nl-NL" sz="2400" dirty="0">
                <a:solidFill>
                  <a:schemeClr val="accent2"/>
                </a:solidFill>
                <a:effectLst/>
                <a:latin typeface="Verdana" panose="020B0604030504040204" pitchFamily="34" charset="0"/>
                <a:ea typeface="Verdana" panose="020B0604030504040204" pitchFamily="34" charset="0"/>
              </a:rPr>
              <a:t>land</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2396FC3A-C66D-A925-965A-33490560CE3D}"/>
              </a:ext>
            </a:extLst>
          </p:cNvPr>
          <p:cNvGraphicFramePr>
            <a:graphicFrameLocks noGrp="1"/>
          </p:cNvGraphicFramePr>
          <p:nvPr>
            <p:extLst>
              <p:ext uri="{D42A27DB-BD31-4B8C-83A1-F6EECF244321}">
                <p14:modId xmlns:p14="http://schemas.microsoft.com/office/powerpoint/2010/main" val="1757559284"/>
              </p:ext>
            </p:extLst>
          </p:nvPr>
        </p:nvGraphicFramePr>
        <p:xfrm>
          <a:off x="179512" y="1364504"/>
          <a:ext cx="8568952" cy="3597556"/>
        </p:xfrm>
        <a:graphic>
          <a:graphicData uri="http://schemas.openxmlformats.org/drawingml/2006/table">
            <a:tbl>
              <a:tblPr firstRow="1" firstCol="1" bandRow="1"/>
              <a:tblGrid>
                <a:gridCol w="2736304">
                  <a:extLst>
                    <a:ext uri="{9D8B030D-6E8A-4147-A177-3AD203B41FA5}">
                      <a16:colId xmlns:a16="http://schemas.microsoft.com/office/drawing/2014/main" val="1072759187"/>
                    </a:ext>
                  </a:extLst>
                </a:gridCol>
                <a:gridCol w="1440160">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16.06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2.47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411346">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1.05</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0.45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Waterstofhubs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0.98</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1.62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0958086"/>
                  </a:ext>
                </a:extLst>
              </a:tr>
            </a:tbl>
          </a:graphicData>
        </a:graphic>
      </p:graphicFrame>
      <p:sp>
        <p:nvSpPr>
          <p:cNvPr id="2" name="Tijdelijke aanduiding voor dianummer 1">
            <a:extLst>
              <a:ext uri="{FF2B5EF4-FFF2-40B4-BE49-F238E27FC236}">
                <a16:creationId xmlns:a16="http://schemas.microsoft.com/office/drawing/2014/main" id="{5A536497-0195-F2AA-D18F-6D6142FB23DB}"/>
              </a:ext>
            </a:extLst>
          </p:cNvPr>
          <p:cNvSpPr>
            <a:spLocks noGrp="1"/>
          </p:cNvSpPr>
          <p:nvPr>
            <p:ph type="sldNum" sz="quarter" idx="12"/>
          </p:nvPr>
        </p:nvSpPr>
        <p:spPr/>
        <p:txBody>
          <a:bodyPr/>
          <a:lstStyle/>
          <a:p>
            <a:pPr>
              <a:defRPr/>
            </a:pPr>
            <a:fld id="{6D349626-B2B1-49B4-A57E-0957402AA763}" type="slidenum">
              <a:rPr lang="nl-NL" smtClean="0"/>
              <a:pPr>
                <a:defRPr/>
              </a:pPr>
              <a:t>86</a:t>
            </a:fld>
            <a:endParaRPr lang="nl-NL"/>
          </a:p>
        </p:txBody>
      </p:sp>
    </p:spTree>
    <p:extLst>
      <p:ext uri="{BB962C8B-B14F-4D97-AF65-F5344CB8AC3E}">
        <p14:creationId xmlns:p14="http://schemas.microsoft.com/office/powerpoint/2010/main" val="34380570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15DBC-24C8-1DDA-300D-CF0A844350D2}"/>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9DEC41E5-A4EE-6345-1817-7336F814AB55}"/>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Groning</a:t>
            </a:r>
            <a:r>
              <a:rPr lang="nl-NL" sz="2400" dirty="0">
                <a:solidFill>
                  <a:schemeClr val="accent2"/>
                </a:solidFill>
                <a:latin typeface="Verdana" panose="020B0604030504040204" pitchFamily="34" charset="0"/>
                <a:ea typeface="Verdana" panose="020B0604030504040204" pitchFamily="34" charset="0"/>
              </a:rPr>
              <a:t>e</a:t>
            </a:r>
            <a:r>
              <a:rPr lang="nl-NL" sz="2400" dirty="0">
                <a:solidFill>
                  <a:schemeClr val="accent2"/>
                </a:solidFill>
                <a:effectLst/>
                <a:latin typeface="Verdana" panose="020B0604030504040204" pitchFamily="34" charset="0"/>
                <a:ea typeface="Verdana" panose="020B0604030504040204" pitchFamily="34" charset="0"/>
              </a:rPr>
              <a:t>n</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 </a:t>
            </a:r>
            <a:br>
              <a:rPr lang="nl-NL" sz="2000" dirty="0">
                <a:solidFill>
                  <a:schemeClr val="accent2"/>
                </a:solidFill>
              </a:rPr>
            </a:br>
            <a:endParaRPr lang="en-US" sz="2000" b="1" noProof="1">
              <a:solidFill>
                <a:schemeClr val="accent2"/>
              </a:solidFill>
            </a:endParaRPr>
          </a:p>
        </p:txBody>
      </p:sp>
      <p:graphicFrame>
        <p:nvGraphicFramePr>
          <p:cNvPr id="7" name="Table 6">
            <a:extLst>
              <a:ext uri="{FF2B5EF4-FFF2-40B4-BE49-F238E27FC236}">
                <a16:creationId xmlns:a16="http://schemas.microsoft.com/office/drawing/2014/main" id="{15094FC9-E2B0-879B-60F8-4583A369BC95}"/>
              </a:ext>
            </a:extLst>
          </p:cNvPr>
          <p:cNvGraphicFramePr>
            <a:graphicFrameLocks noGrp="1"/>
          </p:cNvGraphicFramePr>
          <p:nvPr>
            <p:extLst>
              <p:ext uri="{D42A27DB-BD31-4B8C-83A1-F6EECF244321}">
                <p14:modId xmlns:p14="http://schemas.microsoft.com/office/powerpoint/2010/main" val="972006346"/>
              </p:ext>
            </p:extLst>
          </p:nvPr>
        </p:nvGraphicFramePr>
        <p:xfrm>
          <a:off x="179512" y="1400508"/>
          <a:ext cx="8568952" cy="4056984"/>
        </p:xfrm>
        <a:graphic>
          <a:graphicData uri="http://schemas.openxmlformats.org/drawingml/2006/table">
            <a:tbl>
              <a:tblPr firstRow="1" firstCol="1" bandRow="1"/>
              <a:tblGrid>
                <a:gridCol w="2376264">
                  <a:extLst>
                    <a:ext uri="{9D8B030D-6E8A-4147-A177-3AD203B41FA5}">
                      <a16:colId xmlns:a16="http://schemas.microsoft.com/office/drawing/2014/main" val="1072759187"/>
                    </a:ext>
                  </a:extLst>
                </a:gridCol>
                <a:gridCol w="1584176">
                  <a:extLst>
                    <a:ext uri="{9D8B030D-6E8A-4147-A177-3AD203B41FA5}">
                      <a16:colId xmlns:a16="http://schemas.microsoft.com/office/drawing/2014/main" val="1561195126"/>
                    </a:ext>
                  </a:extLst>
                </a:gridCol>
                <a:gridCol w="1584176">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1.12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1.06</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6.01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1.04</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Doelgerichte 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1.99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0.47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Geavanceerde 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0.90</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Quantum sensoren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20.98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0.89</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Medtech</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0.98</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3.05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0.45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Quantum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computing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7362229"/>
                  </a:ext>
                </a:extLst>
              </a:tr>
            </a:tbl>
          </a:graphicData>
        </a:graphic>
      </p:graphicFrame>
      <p:sp>
        <p:nvSpPr>
          <p:cNvPr id="2" name="Tijdelijke aanduiding voor dianummer 1">
            <a:extLst>
              <a:ext uri="{FF2B5EF4-FFF2-40B4-BE49-F238E27FC236}">
                <a16:creationId xmlns:a16="http://schemas.microsoft.com/office/drawing/2014/main" id="{19FFC53C-D010-8A58-3F7B-212489F71641}"/>
              </a:ext>
            </a:extLst>
          </p:cNvPr>
          <p:cNvSpPr>
            <a:spLocks noGrp="1"/>
          </p:cNvSpPr>
          <p:nvPr>
            <p:ph type="sldNum" sz="quarter" idx="12"/>
          </p:nvPr>
        </p:nvSpPr>
        <p:spPr/>
        <p:txBody>
          <a:bodyPr/>
          <a:lstStyle/>
          <a:p>
            <a:pPr>
              <a:defRPr/>
            </a:pPr>
            <a:fld id="{6D349626-B2B1-49B4-A57E-0957402AA763}" type="slidenum">
              <a:rPr lang="nl-NL" smtClean="0"/>
              <a:pPr>
                <a:defRPr/>
              </a:pPr>
              <a:t>87</a:t>
            </a:fld>
            <a:endParaRPr lang="nl-NL"/>
          </a:p>
        </p:txBody>
      </p:sp>
    </p:spTree>
    <p:extLst>
      <p:ext uri="{BB962C8B-B14F-4D97-AF65-F5344CB8AC3E}">
        <p14:creationId xmlns:p14="http://schemas.microsoft.com/office/powerpoint/2010/main" val="1814857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E5E67-AA4D-487A-90DC-9CA79CA2C6AA}"/>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A567064-BFA8-EE9C-F873-F49A1236768E}"/>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Dr</a:t>
            </a:r>
            <a:r>
              <a:rPr lang="nl-NL" sz="2400" dirty="0">
                <a:solidFill>
                  <a:schemeClr val="accent2"/>
                </a:solidFill>
                <a:latin typeface="Verdana" panose="020B0604030504040204" pitchFamily="34" charset="0"/>
                <a:ea typeface="Verdana" panose="020B0604030504040204" pitchFamily="34" charset="0"/>
              </a:rPr>
              <a:t>enth</a:t>
            </a:r>
            <a:r>
              <a:rPr lang="nl-NL" sz="2400" dirty="0">
                <a:solidFill>
                  <a:schemeClr val="accent2"/>
                </a:solidFill>
                <a:effectLst/>
                <a:latin typeface="Verdana" panose="020B0604030504040204" pitchFamily="34" charset="0"/>
                <a:ea typeface="Verdana" panose="020B0604030504040204" pitchFamily="34" charset="0"/>
              </a:rPr>
              <a:t>e</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23A738B0-A4C2-7C73-282A-78C942279253}"/>
              </a:ext>
            </a:extLst>
          </p:cNvPr>
          <p:cNvGraphicFramePr>
            <a:graphicFrameLocks noGrp="1"/>
          </p:cNvGraphicFramePr>
          <p:nvPr>
            <p:extLst>
              <p:ext uri="{D42A27DB-BD31-4B8C-83A1-F6EECF244321}">
                <p14:modId xmlns:p14="http://schemas.microsoft.com/office/powerpoint/2010/main" val="662384321"/>
              </p:ext>
            </p:extLst>
          </p:nvPr>
        </p:nvGraphicFramePr>
        <p:xfrm>
          <a:off x="287524" y="1196752"/>
          <a:ext cx="8568952" cy="3514953"/>
        </p:xfrm>
        <a:graphic>
          <a:graphicData uri="http://schemas.openxmlformats.org/drawingml/2006/table">
            <a:tbl>
              <a:tblPr firstRow="1" firstCol="1" bandRow="1"/>
              <a:tblGrid>
                <a:gridCol w="2772308">
                  <a:extLst>
                    <a:ext uri="{9D8B030D-6E8A-4147-A177-3AD203B41FA5}">
                      <a16:colId xmlns:a16="http://schemas.microsoft.com/office/drawing/2014/main" val="1072759187"/>
                    </a:ext>
                  </a:extLst>
                </a:gridCol>
                <a:gridCol w="1368152">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64196">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3.97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74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2.16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Waterzuivering en behandeling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0.97</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0.12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Doelgerichte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0.45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3.19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4.67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bl>
          </a:graphicData>
        </a:graphic>
      </p:graphicFrame>
      <p:sp>
        <p:nvSpPr>
          <p:cNvPr id="2" name="Tijdelijke aanduiding voor dianummer 1">
            <a:extLst>
              <a:ext uri="{FF2B5EF4-FFF2-40B4-BE49-F238E27FC236}">
                <a16:creationId xmlns:a16="http://schemas.microsoft.com/office/drawing/2014/main" id="{6B92A6D1-6804-EF55-2118-A1860C42338A}"/>
              </a:ext>
            </a:extLst>
          </p:cNvPr>
          <p:cNvSpPr>
            <a:spLocks noGrp="1"/>
          </p:cNvSpPr>
          <p:nvPr>
            <p:ph type="sldNum" sz="quarter" idx="12"/>
          </p:nvPr>
        </p:nvSpPr>
        <p:spPr/>
        <p:txBody>
          <a:bodyPr/>
          <a:lstStyle/>
          <a:p>
            <a:pPr>
              <a:defRPr/>
            </a:pPr>
            <a:fld id="{6D349626-B2B1-49B4-A57E-0957402AA763}" type="slidenum">
              <a:rPr lang="nl-NL" smtClean="0"/>
              <a:pPr>
                <a:defRPr/>
              </a:pPr>
              <a:t>88</a:t>
            </a:fld>
            <a:endParaRPr lang="nl-NL"/>
          </a:p>
        </p:txBody>
      </p:sp>
    </p:spTree>
    <p:extLst>
      <p:ext uri="{BB962C8B-B14F-4D97-AF65-F5344CB8AC3E}">
        <p14:creationId xmlns:p14="http://schemas.microsoft.com/office/powerpoint/2010/main" val="3062373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CD355-F892-F443-0B72-CD0BB0DF7683}"/>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F96C5833-FC41-A974-32BC-90D967F0C6EC}"/>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Ov</a:t>
            </a:r>
            <a:r>
              <a:rPr lang="nl-NL" sz="2400" dirty="0">
                <a:solidFill>
                  <a:schemeClr val="accent2"/>
                </a:solidFill>
                <a:latin typeface="Verdana" panose="020B0604030504040204" pitchFamily="34" charset="0"/>
                <a:ea typeface="Verdana" panose="020B0604030504040204" pitchFamily="34" charset="0"/>
              </a:rPr>
              <a:t>erijss</a:t>
            </a:r>
            <a:r>
              <a:rPr lang="nl-NL" sz="2400" dirty="0">
                <a:solidFill>
                  <a:schemeClr val="accent2"/>
                </a:solidFill>
                <a:effectLst/>
                <a:latin typeface="Verdana" panose="020B0604030504040204" pitchFamily="34" charset="0"/>
                <a:ea typeface="Verdana" panose="020B0604030504040204" pitchFamily="34" charset="0"/>
              </a:rPr>
              <a:t>el</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0FE811B5-D297-B393-4A45-2EE83692D35A}"/>
              </a:ext>
            </a:extLst>
          </p:cNvPr>
          <p:cNvGraphicFramePr>
            <a:graphicFrameLocks noGrp="1"/>
          </p:cNvGraphicFramePr>
          <p:nvPr>
            <p:extLst>
              <p:ext uri="{D42A27DB-BD31-4B8C-83A1-F6EECF244321}">
                <p14:modId xmlns:p14="http://schemas.microsoft.com/office/powerpoint/2010/main" val="3102034040"/>
              </p:ext>
            </p:extLst>
          </p:nvPr>
        </p:nvGraphicFramePr>
        <p:xfrm>
          <a:off x="179512" y="1124744"/>
          <a:ext cx="8568952" cy="3861652"/>
        </p:xfrm>
        <a:graphic>
          <a:graphicData uri="http://schemas.openxmlformats.org/drawingml/2006/table">
            <a:tbl>
              <a:tblPr firstRow="1" firstCol="1" bandRow="1"/>
              <a:tblGrid>
                <a:gridCol w="2808312">
                  <a:extLst>
                    <a:ext uri="{9D8B030D-6E8A-4147-A177-3AD203B41FA5}">
                      <a16:colId xmlns:a16="http://schemas.microsoft.com/office/drawing/2014/main" val="1072759187"/>
                    </a:ext>
                  </a:extLst>
                </a:gridCol>
                <a:gridCol w="1296144">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800200">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0.90</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Duurzame 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1.16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2.21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Geavanceerde 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0.64</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2.27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0.73</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Alternatieve eiwitten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38</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Zaadveredeling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chemeClr val="tx1"/>
                          </a:solidFill>
                          <a:effectLst/>
                          <a:latin typeface="+mn-lt"/>
                          <a:ea typeface="Verdana" panose="020B0604030504040204" pitchFamily="34" charset="0"/>
                          <a:cs typeface="Times New Roman" panose="02020603050405020304" pitchFamily="18" charset="0"/>
                        </a:rPr>
                        <a:t>1.05</a:t>
                      </a:r>
                      <a:endParaRPr lang="nb-NO" sz="16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0.21</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8104782"/>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Machines agrofood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0.00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3894751"/>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Offshore engineering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0.62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3900220"/>
                  </a:ext>
                </a:extLst>
              </a:tr>
            </a:tbl>
          </a:graphicData>
        </a:graphic>
      </p:graphicFrame>
      <p:sp>
        <p:nvSpPr>
          <p:cNvPr id="2" name="Tijdelijke aanduiding voor dianummer 1">
            <a:extLst>
              <a:ext uri="{FF2B5EF4-FFF2-40B4-BE49-F238E27FC236}">
                <a16:creationId xmlns:a16="http://schemas.microsoft.com/office/drawing/2014/main" id="{BEA8A099-36C8-EE5F-4FBC-E355BCD53785}"/>
              </a:ext>
            </a:extLst>
          </p:cNvPr>
          <p:cNvSpPr>
            <a:spLocks noGrp="1"/>
          </p:cNvSpPr>
          <p:nvPr>
            <p:ph type="sldNum" sz="quarter" idx="12"/>
          </p:nvPr>
        </p:nvSpPr>
        <p:spPr/>
        <p:txBody>
          <a:bodyPr/>
          <a:lstStyle/>
          <a:p>
            <a:pPr>
              <a:defRPr/>
            </a:pPr>
            <a:fld id="{6D349626-B2B1-49B4-A57E-0957402AA763}" type="slidenum">
              <a:rPr lang="nl-NL" smtClean="0"/>
              <a:pPr>
                <a:defRPr/>
              </a:pPr>
              <a:t>89</a:t>
            </a:fld>
            <a:endParaRPr lang="nl-NL"/>
          </a:p>
        </p:txBody>
      </p:sp>
    </p:spTree>
    <p:extLst>
      <p:ext uri="{BB962C8B-B14F-4D97-AF65-F5344CB8AC3E}">
        <p14:creationId xmlns:p14="http://schemas.microsoft.com/office/powerpoint/2010/main" val="318146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C89EB-119C-9491-B35B-00FC8C6F036E}"/>
            </a:ext>
          </a:extLst>
        </p:cNvPr>
        <p:cNvGrpSpPr/>
        <p:nvPr/>
      </p:nvGrpSpPr>
      <p:grpSpPr>
        <a:xfrm>
          <a:off x="0" y="0"/>
          <a:ext cx="0" cy="0"/>
          <a:chOff x="0" y="0"/>
          <a:chExt cx="0" cy="0"/>
        </a:xfrm>
      </p:grpSpPr>
      <p:sp>
        <p:nvSpPr>
          <p:cNvPr id="63493" name="Rectangle 5">
            <a:extLst>
              <a:ext uri="{FF2B5EF4-FFF2-40B4-BE49-F238E27FC236}">
                <a16:creationId xmlns:a16="http://schemas.microsoft.com/office/drawing/2014/main" id="{80CE9EFA-58AE-C105-C346-9DDA578D90A8}"/>
              </a:ext>
            </a:extLst>
          </p:cNvPr>
          <p:cNvSpPr>
            <a:spLocks noGrp="1" noChangeArrowheads="1"/>
          </p:cNvSpPr>
          <p:nvPr>
            <p:ph idx="1"/>
          </p:nvPr>
        </p:nvSpPr>
        <p:spPr>
          <a:xfrm>
            <a:off x="323528" y="621506"/>
            <a:ext cx="8458522" cy="6047582"/>
          </a:xfrm>
        </p:spPr>
        <p:txBody>
          <a:bodyPr/>
          <a:lstStyle/>
          <a:p>
            <a:pPr marL="0" indent="0">
              <a:lnSpc>
                <a:spcPct val="115000"/>
              </a:lnSpc>
              <a:spcAft>
                <a:spcPts val="1000"/>
              </a:spcAft>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graphicFrame>
        <p:nvGraphicFramePr>
          <p:cNvPr id="64361" name="Table 64360">
            <a:extLst>
              <a:ext uri="{FF2B5EF4-FFF2-40B4-BE49-F238E27FC236}">
                <a16:creationId xmlns:a16="http://schemas.microsoft.com/office/drawing/2014/main" id="{EB4AF0A4-7960-8407-EA43-6831CE89263F}"/>
              </a:ext>
            </a:extLst>
          </p:cNvPr>
          <p:cNvGraphicFramePr>
            <a:graphicFrameLocks noGrp="1"/>
          </p:cNvGraphicFramePr>
          <p:nvPr>
            <p:extLst>
              <p:ext uri="{D42A27DB-BD31-4B8C-83A1-F6EECF244321}">
                <p14:modId xmlns:p14="http://schemas.microsoft.com/office/powerpoint/2010/main" val="3006755501"/>
              </p:ext>
            </p:extLst>
          </p:nvPr>
        </p:nvGraphicFramePr>
        <p:xfrm>
          <a:off x="69033" y="603687"/>
          <a:ext cx="9074967" cy="4672451"/>
        </p:xfrm>
        <a:graphic>
          <a:graphicData uri="http://schemas.openxmlformats.org/drawingml/2006/table">
            <a:tbl>
              <a:tblPr firstRow="1" firstCol="1" bandRow="1"/>
              <a:tblGrid>
                <a:gridCol w="991319">
                  <a:extLst>
                    <a:ext uri="{9D8B030D-6E8A-4147-A177-3AD203B41FA5}">
                      <a16:colId xmlns:a16="http://schemas.microsoft.com/office/drawing/2014/main" val="1072759187"/>
                    </a:ext>
                  </a:extLst>
                </a:gridCol>
                <a:gridCol w="288032">
                  <a:extLst>
                    <a:ext uri="{9D8B030D-6E8A-4147-A177-3AD203B41FA5}">
                      <a16:colId xmlns:a16="http://schemas.microsoft.com/office/drawing/2014/main" val="1536679555"/>
                    </a:ext>
                  </a:extLst>
                </a:gridCol>
                <a:gridCol w="288032">
                  <a:extLst>
                    <a:ext uri="{9D8B030D-6E8A-4147-A177-3AD203B41FA5}">
                      <a16:colId xmlns:a16="http://schemas.microsoft.com/office/drawing/2014/main" val="3360268550"/>
                    </a:ext>
                  </a:extLst>
                </a:gridCol>
                <a:gridCol w="288032">
                  <a:extLst>
                    <a:ext uri="{9D8B030D-6E8A-4147-A177-3AD203B41FA5}">
                      <a16:colId xmlns:a16="http://schemas.microsoft.com/office/drawing/2014/main" val="485327248"/>
                    </a:ext>
                  </a:extLst>
                </a:gridCol>
                <a:gridCol w="288032">
                  <a:extLst>
                    <a:ext uri="{9D8B030D-6E8A-4147-A177-3AD203B41FA5}">
                      <a16:colId xmlns:a16="http://schemas.microsoft.com/office/drawing/2014/main" val="2809194123"/>
                    </a:ext>
                  </a:extLst>
                </a:gridCol>
                <a:gridCol w="288032">
                  <a:extLst>
                    <a:ext uri="{9D8B030D-6E8A-4147-A177-3AD203B41FA5}">
                      <a16:colId xmlns:a16="http://schemas.microsoft.com/office/drawing/2014/main" val="3549161154"/>
                    </a:ext>
                  </a:extLst>
                </a:gridCol>
                <a:gridCol w="288032">
                  <a:extLst>
                    <a:ext uri="{9D8B030D-6E8A-4147-A177-3AD203B41FA5}">
                      <a16:colId xmlns:a16="http://schemas.microsoft.com/office/drawing/2014/main" val="2030912517"/>
                    </a:ext>
                  </a:extLst>
                </a:gridCol>
                <a:gridCol w="288032">
                  <a:extLst>
                    <a:ext uri="{9D8B030D-6E8A-4147-A177-3AD203B41FA5}">
                      <a16:colId xmlns:a16="http://schemas.microsoft.com/office/drawing/2014/main" val="1383771032"/>
                    </a:ext>
                  </a:extLst>
                </a:gridCol>
                <a:gridCol w="288032">
                  <a:extLst>
                    <a:ext uri="{9D8B030D-6E8A-4147-A177-3AD203B41FA5}">
                      <a16:colId xmlns:a16="http://schemas.microsoft.com/office/drawing/2014/main" val="3684782820"/>
                    </a:ext>
                  </a:extLst>
                </a:gridCol>
                <a:gridCol w="288032">
                  <a:extLst>
                    <a:ext uri="{9D8B030D-6E8A-4147-A177-3AD203B41FA5}">
                      <a16:colId xmlns:a16="http://schemas.microsoft.com/office/drawing/2014/main" val="3884652325"/>
                    </a:ext>
                  </a:extLst>
                </a:gridCol>
                <a:gridCol w="288032">
                  <a:extLst>
                    <a:ext uri="{9D8B030D-6E8A-4147-A177-3AD203B41FA5}">
                      <a16:colId xmlns:a16="http://schemas.microsoft.com/office/drawing/2014/main" val="3308669141"/>
                    </a:ext>
                  </a:extLst>
                </a:gridCol>
                <a:gridCol w="288032">
                  <a:extLst>
                    <a:ext uri="{9D8B030D-6E8A-4147-A177-3AD203B41FA5}">
                      <a16:colId xmlns:a16="http://schemas.microsoft.com/office/drawing/2014/main" val="1038111253"/>
                    </a:ext>
                  </a:extLst>
                </a:gridCol>
                <a:gridCol w="288032">
                  <a:extLst>
                    <a:ext uri="{9D8B030D-6E8A-4147-A177-3AD203B41FA5}">
                      <a16:colId xmlns:a16="http://schemas.microsoft.com/office/drawing/2014/main" val="4237636479"/>
                    </a:ext>
                  </a:extLst>
                </a:gridCol>
                <a:gridCol w="162560">
                  <a:extLst>
                    <a:ext uri="{9D8B030D-6E8A-4147-A177-3AD203B41FA5}">
                      <a16:colId xmlns:a16="http://schemas.microsoft.com/office/drawing/2014/main" val="4151022830"/>
                    </a:ext>
                  </a:extLst>
                </a:gridCol>
                <a:gridCol w="341496">
                  <a:extLst>
                    <a:ext uri="{9D8B030D-6E8A-4147-A177-3AD203B41FA5}">
                      <a16:colId xmlns:a16="http://schemas.microsoft.com/office/drawing/2014/main" val="2947593716"/>
                    </a:ext>
                  </a:extLst>
                </a:gridCol>
                <a:gridCol w="432048">
                  <a:extLst>
                    <a:ext uri="{9D8B030D-6E8A-4147-A177-3AD203B41FA5}">
                      <a16:colId xmlns:a16="http://schemas.microsoft.com/office/drawing/2014/main" val="4137043627"/>
                    </a:ext>
                  </a:extLst>
                </a:gridCol>
                <a:gridCol w="360040">
                  <a:extLst>
                    <a:ext uri="{9D8B030D-6E8A-4147-A177-3AD203B41FA5}">
                      <a16:colId xmlns:a16="http://schemas.microsoft.com/office/drawing/2014/main" val="3009883324"/>
                    </a:ext>
                  </a:extLst>
                </a:gridCol>
                <a:gridCol w="432048">
                  <a:extLst>
                    <a:ext uri="{9D8B030D-6E8A-4147-A177-3AD203B41FA5}">
                      <a16:colId xmlns:a16="http://schemas.microsoft.com/office/drawing/2014/main" val="3383399850"/>
                    </a:ext>
                  </a:extLst>
                </a:gridCol>
                <a:gridCol w="360040">
                  <a:extLst>
                    <a:ext uri="{9D8B030D-6E8A-4147-A177-3AD203B41FA5}">
                      <a16:colId xmlns:a16="http://schemas.microsoft.com/office/drawing/2014/main" val="836528058"/>
                    </a:ext>
                  </a:extLst>
                </a:gridCol>
                <a:gridCol w="360040">
                  <a:extLst>
                    <a:ext uri="{9D8B030D-6E8A-4147-A177-3AD203B41FA5}">
                      <a16:colId xmlns:a16="http://schemas.microsoft.com/office/drawing/2014/main" val="2201531851"/>
                    </a:ext>
                  </a:extLst>
                </a:gridCol>
                <a:gridCol w="360040">
                  <a:extLst>
                    <a:ext uri="{9D8B030D-6E8A-4147-A177-3AD203B41FA5}">
                      <a16:colId xmlns:a16="http://schemas.microsoft.com/office/drawing/2014/main" val="153139733"/>
                    </a:ext>
                  </a:extLst>
                </a:gridCol>
                <a:gridCol w="360040">
                  <a:extLst>
                    <a:ext uri="{9D8B030D-6E8A-4147-A177-3AD203B41FA5}">
                      <a16:colId xmlns:a16="http://schemas.microsoft.com/office/drawing/2014/main" val="2954306684"/>
                    </a:ext>
                  </a:extLst>
                </a:gridCol>
                <a:gridCol w="360040">
                  <a:extLst>
                    <a:ext uri="{9D8B030D-6E8A-4147-A177-3AD203B41FA5}">
                      <a16:colId xmlns:a16="http://schemas.microsoft.com/office/drawing/2014/main" val="4000085009"/>
                    </a:ext>
                  </a:extLst>
                </a:gridCol>
                <a:gridCol w="360040">
                  <a:extLst>
                    <a:ext uri="{9D8B030D-6E8A-4147-A177-3AD203B41FA5}">
                      <a16:colId xmlns:a16="http://schemas.microsoft.com/office/drawing/2014/main" val="2824630024"/>
                    </a:ext>
                  </a:extLst>
                </a:gridCol>
                <a:gridCol w="360040">
                  <a:extLst>
                    <a:ext uri="{9D8B030D-6E8A-4147-A177-3AD203B41FA5}">
                      <a16:colId xmlns:a16="http://schemas.microsoft.com/office/drawing/2014/main" val="3163248629"/>
                    </a:ext>
                  </a:extLst>
                </a:gridCol>
                <a:gridCol w="378792">
                  <a:extLst>
                    <a:ext uri="{9D8B030D-6E8A-4147-A177-3AD203B41FA5}">
                      <a16:colId xmlns:a16="http://schemas.microsoft.com/office/drawing/2014/main" val="3934956137"/>
                    </a:ext>
                  </a:extLst>
                </a:gridCol>
              </a:tblGrid>
              <a:tr h="503238">
                <a:tc>
                  <a:txBody>
                    <a:bodyPr/>
                    <a:lstStyle/>
                    <a:p>
                      <a:pPr algn="just">
                        <a:lnSpc>
                          <a:spcPct val="115000"/>
                        </a:lnSpc>
                        <a:spcAft>
                          <a:spcPts val="1000"/>
                        </a:spcAft>
                        <a:buNone/>
                        <a:tabLst>
                          <a:tab pos="3420745" algn="l"/>
                        </a:tabLst>
                      </a:pPr>
                      <a:r>
                        <a:rPr lang="nl-NL" sz="11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12">
                  <a:txBody>
                    <a:bodyPr/>
                    <a:lstStyle/>
                    <a:p>
                      <a:pPr algn="ctr">
                        <a:lnSpc>
                          <a:spcPct val="115000"/>
                        </a:lnSpc>
                        <a:spcAft>
                          <a:spcPts val="1000"/>
                        </a:spcAft>
                        <a:buNone/>
                        <a:tabLst>
                          <a:tab pos="3420745" algn="l"/>
                        </a:tabLst>
                      </a:pPr>
                      <a:r>
                        <a:rPr lang="nl-NL" sz="12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l-NL" sz="12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12">
                  <a:txBody>
                    <a:bodyPr/>
                    <a:lstStyle/>
                    <a:p>
                      <a:pPr algn="ctr">
                        <a:lnSpc>
                          <a:spcPct val="115000"/>
                        </a:lnSpc>
                        <a:spcAft>
                          <a:spcPts val="1000"/>
                        </a:spcAft>
                        <a:buNone/>
                        <a:tabLst>
                          <a:tab pos="3420745" algn="l"/>
                        </a:tabLst>
                      </a:pPr>
                      <a:r>
                        <a:rPr lang="nl-NL" sz="1200" dirty="0">
                          <a:effectLst/>
                          <a:latin typeface="+mn-lt"/>
                          <a:ea typeface="Verdana" panose="020B0604030504040204" pitchFamily="34" charset="0"/>
                          <a:cs typeface="Times New Roman" panose="02020603050405020304" pitchFamily="18" charset="0"/>
                        </a:rPr>
                        <a:t>wetenschappelijk potentieel**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nb-NO"/>
                    </a:p>
                  </a:txBody>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algn="ctr">
                        <a:lnSpc>
                          <a:spcPct val="115000"/>
                        </a:lnSpc>
                        <a:spcAft>
                          <a:spcPts val="1000"/>
                        </a:spcAft>
                        <a:buNone/>
                        <a:tabLst>
                          <a:tab pos="3420745" algn="l"/>
                        </a:tabLst>
                      </a:pPr>
                      <a:endParaRPr lang="nb-NO" sz="1600" dirty="0">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797967">
                <a:tc>
                  <a:txBody>
                    <a:bodyPr/>
                    <a:lstStyle/>
                    <a:p>
                      <a:pPr algn="just">
                        <a:lnSpc>
                          <a:spcPct val="115000"/>
                        </a:lnSpc>
                        <a:spcAft>
                          <a:spcPts val="1000"/>
                        </a:spcAft>
                        <a:buNone/>
                        <a:tabLst>
                          <a:tab pos="3420745" algn="l"/>
                        </a:tabLst>
                      </a:pP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Flevoland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Limburg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Noord-Brabant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Utrecht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Zeeland</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Zuid-Holland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Friesland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Groningen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Drenthe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Overijssel</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Gelderland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Flevoland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Limburg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Noord-Brabant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Noord-Holland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Utrecht</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Zeeland</a:t>
                      </a: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Zuid-Holland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Friesland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Groningen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Drenthe</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Overijssel</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Gelderland</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364983"/>
                  </a:ext>
                </a:extLst>
              </a:tr>
              <a:tr h="205510">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1.58</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205510">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Laadoplossingen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2.43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1.87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176984">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S</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mart</a:t>
                      </a:r>
                      <a:r>
                        <a:rPr lang="nb-NO" sz="600" dirty="0">
                          <a:effectLst/>
                          <a:latin typeface="Verdana" panose="020B0604030504040204" pitchFamily="34" charset="0"/>
                          <a:ea typeface="Verdana" panose="020B0604030504040204" pitchFamily="34" charset="0"/>
                          <a:cs typeface="Times New Roman" panose="02020603050405020304" pitchFamily="18" charset="0"/>
                        </a:rPr>
                        <a:t> grids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2.32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1.95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205510">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Batterijen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2.32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1.95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233174">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Waterstof-hub</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1.48</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255031">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Vrachtwagens</a:t>
                      </a:r>
                      <a:r>
                        <a:rPr lang="nb-NO" sz="600" dirty="0">
                          <a:effectLst/>
                          <a:latin typeface="Verdana" panose="020B0604030504040204" pitchFamily="34" charset="0"/>
                          <a:ea typeface="Verdana" panose="020B0604030504040204" pitchFamily="34" charset="0"/>
                          <a:cs typeface="Times New Roman" panose="02020603050405020304" pitchFamily="18" charset="0"/>
                        </a:rPr>
                        <a:t>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waterstof</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139583">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Elektrische</a:t>
                      </a:r>
                      <a:r>
                        <a:rPr lang="nb-NO" sz="600" dirty="0">
                          <a:effectLst/>
                          <a:latin typeface="Verdana" panose="020B0604030504040204" pitchFamily="34" charset="0"/>
                          <a:ea typeface="Verdana" panose="020B0604030504040204" pitchFamily="34" charset="0"/>
                          <a:cs typeface="Times New Roman" panose="02020603050405020304" pitchFamily="18" charset="0"/>
                        </a:rPr>
                        <a:t> bussen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2.34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269514">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Bedrijfsoftware</a:t>
                      </a:r>
                      <a:r>
                        <a:rPr lang="nb-NO" sz="600" dirty="0">
                          <a:effectLst/>
                          <a:latin typeface="Verdana" panose="020B0604030504040204" pitchFamily="34" charset="0"/>
                          <a:ea typeface="Verdana" panose="020B0604030504040204" pitchFamily="34" charset="0"/>
                          <a:cs typeface="Times New Roman" panose="02020603050405020304" pitchFamily="18" charset="0"/>
                        </a:rPr>
                        <a:t>-as-a-service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3.87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1.38</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2.53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1.03</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262411">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Digitale platformen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1.85</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1.08</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0.97</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0.97</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138807">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AI &amp;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big</a:t>
                      </a:r>
                      <a:r>
                        <a:rPr lang="nb-NO" sz="600" dirty="0">
                          <a:effectLst/>
                          <a:latin typeface="Verdana" panose="020B0604030504040204" pitchFamily="34" charset="0"/>
                          <a:ea typeface="Verdana" panose="020B0604030504040204" pitchFamily="34" charset="0"/>
                          <a:cs typeface="Times New Roman" panose="02020603050405020304" pitchFamily="18" charset="0"/>
                        </a:rPr>
                        <a:t> data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1.22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0.84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1.06</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1.34</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r h="147567">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Cybersecurity</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1.59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1.05</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1.19</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2.13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0.77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072411"/>
                  </a:ext>
                </a:extLst>
              </a:tr>
              <a:tr h="125498">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Radarsystemen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40</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13</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1.97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0.07</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0.15</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2.16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1.71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346224"/>
                  </a:ext>
                </a:extLst>
              </a:tr>
              <a:tr h="125498">
                <a:tc>
                  <a:txBody>
                    <a:bodyPr/>
                    <a:lstStyle/>
                    <a:p>
                      <a:pPr>
                        <a:lnSpc>
                          <a:spcPct val="115000"/>
                        </a:lnSpc>
                        <a:spcAft>
                          <a:spcPts val="1000"/>
                        </a:spcAft>
                        <a:buNone/>
                        <a:tabLst>
                          <a:tab pos="3420745" algn="l"/>
                        </a:tabLst>
                      </a:pPr>
                      <a:r>
                        <a:rPr lang="nl-NL" sz="600" dirty="0">
                          <a:effectLst/>
                          <a:latin typeface="Verdana" panose="020B0604030504040204" pitchFamily="34" charset="0"/>
                          <a:ea typeface="Verdana" panose="020B0604030504040204" pitchFamily="34" charset="0"/>
                          <a:cs typeface="Times New Roman" panose="02020603050405020304" pitchFamily="18" charset="0"/>
                        </a:rPr>
                        <a:t>Lasersatelliet-communicatie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16</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0.52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3.21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10.2</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0.29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265827"/>
                  </a:ext>
                </a:extLst>
              </a:tr>
              <a:tr h="145910">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6G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netwerken</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10</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5</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0.01</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0.99</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0.13</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614992"/>
                  </a:ext>
                </a:extLst>
              </a:tr>
              <a:tr h="320034">
                <a:tc>
                  <a:txBody>
                    <a:bodyPr/>
                    <a:lstStyle/>
                    <a:p>
                      <a:pPr>
                        <a:lnSpc>
                          <a:spcPct val="115000"/>
                        </a:lnSpc>
                        <a:spcAft>
                          <a:spcPts val="1000"/>
                        </a:spcAft>
                        <a:buNone/>
                        <a:tabLst>
                          <a:tab pos="3420745" algn="l"/>
                        </a:tabLst>
                      </a:pPr>
                      <a:r>
                        <a:rPr lang="nb-NO" sz="6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600" dirty="0">
                          <a:effectLst/>
                          <a:latin typeface="Verdana" panose="020B0604030504040204" pitchFamily="34" charset="0"/>
                          <a:ea typeface="Verdana" panose="020B0604030504040204" pitchFamily="34" charset="0"/>
                          <a:cs typeface="Times New Roman" panose="02020603050405020304" pitchFamily="18" charset="0"/>
                        </a:rPr>
                        <a:t> en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21</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71</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63</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56</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27</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57</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68</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55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0.12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0.32</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0.44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5.80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2.03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2.47</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0.97</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0.90</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2.66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2107456"/>
                  </a:ext>
                </a:extLst>
              </a:tr>
              <a:tr h="339628">
                <a:tc>
                  <a:txBody>
                    <a:bodyPr/>
                    <a:lstStyle/>
                    <a:p>
                      <a:pPr>
                        <a:lnSpc>
                          <a:spcPct val="115000"/>
                        </a:lnSpc>
                        <a:spcAft>
                          <a:spcPts val="1000"/>
                        </a:spcAft>
                        <a:buNone/>
                        <a:tabLst>
                          <a:tab pos="3420745" algn="l"/>
                        </a:tabLst>
                      </a:pPr>
                      <a:r>
                        <a:rPr lang="nb-NO" sz="600" dirty="0">
                          <a:effectLst/>
                          <a:latin typeface="Verdana" panose="020B0604030504040204" pitchFamily="34" charset="0"/>
                          <a:ea typeface="Verdana" panose="020B0604030504040204" pitchFamily="34" charset="0"/>
                          <a:cs typeface="Times New Roman" panose="02020603050405020304" pitchFamily="18" charset="0"/>
                        </a:rPr>
                        <a:t>Offshore </a:t>
                      </a:r>
                      <a:r>
                        <a:rPr lang="nb-NO" sz="600" dirty="0" err="1">
                          <a:effectLst/>
                          <a:latin typeface="Verdana" panose="020B0604030504040204" pitchFamily="34" charset="0"/>
                          <a:ea typeface="Verdana" panose="020B0604030504040204" pitchFamily="34" charset="0"/>
                          <a:cs typeface="Times New Roman" panose="02020603050405020304" pitchFamily="18" charset="0"/>
                        </a:rPr>
                        <a:t>engineering</a:t>
                      </a:r>
                      <a:endParaRPr lang="nb-NO" sz="6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39</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29</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64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35</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82</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44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28</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74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00B050"/>
                          </a:solidFill>
                          <a:effectLst/>
                          <a:latin typeface="+mn-lt"/>
                          <a:ea typeface="Verdana" panose="020B0604030504040204" pitchFamily="34" charset="0"/>
                          <a:cs typeface="Times New Roman" panose="02020603050405020304" pitchFamily="18" charset="0"/>
                        </a:rPr>
                        <a:t>34</a:t>
                      </a:r>
                      <a:endParaRPr lang="nb-NO" sz="8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800" dirty="0">
                          <a:solidFill>
                            <a:srgbClr val="FF0000"/>
                          </a:solidFill>
                          <a:effectLst/>
                          <a:latin typeface="+mn-lt"/>
                          <a:ea typeface="Verdana" panose="020B0604030504040204" pitchFamily="34" charset="0"/>
                          <a:cs typeface="Times New Roman" panose="02020603050405020304" pitchFamily="18" charset="0"/>
                        </a:rPr>
                        <a:t>14</a:t>
                      </a:r>
                      <a:endParaRPr lang="nb-NO" sz="8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0.06</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0.38</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0.39</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0.64</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4.00</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3.66</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chemeClr val="tx1"/>
                          </a:solidFill>
                          <a:effectLst/>
                          <a:latin typeface="+mn-lt"/>
                          <a:ea typeface="Verdana" panose="020B0604030504040204" pitchFamily="34" charset="0"/>
                          <a:cs typeface="Times New Roman" panose="02020603050405020304" pitchFamily="18" charset="0"/>
                        </a:rPr>
                        <a:t>1.05</a:t>
                      </a:r>
                      <a:endParaRPr lang="nb-NO" sz="700" dirty="0">
                        <a:solidFill>
                          <a:schemeClr val="tx1"/>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1.33</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0.00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FF0000"/>
                          </a:solidFill>
                          <a:effectLst/>
                          <a:latin typeface="+mn-lt"/>
                          <a:ea typeface="Verdana" panose="020B0604030504040204" pitchFamily="34" charset="0"/>
                          <a:cs typeface="Times New Roman" panose="02020603050405020304" pitchFamily="18" charset="0"/>
                        </a:rPr>
                        <a:t>0.30</a:t>
                      </a:r>
                      <a:endParaRPr lang="nb-NO" sz="7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700" dirty="0">
                          <a:solidFill>
                            <a:srgbClr val="00B050"/>
                          </a:solidFill>
                          <a:effectLst/>
                          <a:latin typeface="+mn-lt"/>
                          <a:ea typeface="Verdana" panose="020B0604030504040204" pitchFamily="34" charset="0"/>
                          <a:cs typeface="Times New Roman" panose="02020603050405020304" pitchFamily="18" charset="0"/>
                        </a:rPr>
                        <a:t>1.61</a:t>
                      </a:r>
                      <a:endParaRPr lang="nb-NO" sz="7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024649"/>
                  </a:ext>
                </a:extLst>
              </a:tr>
            </a:tbl>
          </a:graphicData>
        </a:graphic>
      </p:graphicFrame>
      <p:sp>
        <p:nvSpPr>
          <p:cNvPr id="4" name="Rectangle 4">
            <a:extLst>
              <a:ext uri="{FF2B5EF4-FFF2-40B4-BE49-F238E27FC236}">
                <a16:creationId xmlns:a16="http://schemas.microsoft.com/office/drawing/2014/main" id="{63C07E15-B942-6B2F-979C-34599EDAEB03}"/>
              </a:ext>
            </a:extLst>
          </p:cNvPr>
          <p:cNvSpPr txBox="1">
            <a:spLocks noChangeArrowheads="1"/>
          </p:cNvSpPr>
          <p:nvPr/>
        </p:nvSpPr>
        <p:spPr bwMode="auto">
          <a:xfrm>
            <a:off x="323528" y="72274"/>
            <a:ext cx="8784976" cy="4325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400" b="1" kern="0" noProof="1">
                <a:solidFill>
                  <a:schemeClr val="accent2"/>
                </a:solidFill>
              </a:rPr>
              <a:t>kansrijkheid 12 provincies in 31 groeimarkten </a:t>
            </a:r>
          </a:p>
        </p:txBody>
      </p:sp>
      <p:sp>
        <p:nvSpPr>
          <p:cNvPr id="2" name="Rectangle 4">
            <a:extLst>
              <a:ext uri="{FF2B5EF4-FFF2-40B4-BE49-F238E27FC236}">
                <a16:creationId xmlns:a16="http://schemas.microsoft.com/office/drawing/2014/main" id="{26BC96F6-88F6-9F73-982F-88D50D401D58}"/>
              </a:ext>
            </a:extLst>
          </p:cNvPr>
          <p:cNvSpPr txBox="1">
            <a:spLocks noChangeArrowheads="1"/>
          </p:cNvSpPr>
          <p:nvPr/>
        </p:nvSpPr>
        <p:spPr bwMode="auto">
          <a:xfrm>
            <a:off x="212345" y="5759837"/>
            <a:ext cx="8928991" cy="9889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sz="1400" kern="0" noProof="1"/>
              <a:t>*technologische kennis relevant voor groeimarkt (patenten): relatedness density (RD) maat: </a:t>
            </a:r>
            <a:r>
              <a:rPr lang="en-US" sz="1400" kern="0" noProof="1">
                <a:solidFill>
                  <a:srgbClr val="FF0000"/>
                </a:solidFill>
              </a:rPr>
              <a:t>RD&lt;34 rood</a:t>
            </a:r>
            <a:r>
              <a:rPr lang="en-US" sz="1400" kern="0" noProof="1"/>
              <a:t>, </a:t>
            </a:r>
            <a:r>
              <a:rPr lang="en-US" sz="1400" kern="0" noProof="1">
                <a:solidFill>
                  <a:srgbClr val="00B050"/>
                </a:solidFill>
              </a:rPr>
              <a:t>RD&gt;34 groen</a:t>
            </a:r>
          </a:p>
          <a:p>
            <a:pPr algn="l"/>
            <a:endParaRPr lang="en-US" sz="1400" kern="0" noProof="1"/>
          </a:p>
          <a:p>
            <a:pPr algn="l"/>
            <a:r>
              <a:rPr lang="en-US" sz="1400" kern="0" noProof="1"/>
              <a:t>** wetenschappelijke kennis relevant voor groeimarkt (wetenschappelijke publicaties): wetenschappelijke specialisatie-maat (RCA) (t.o.v. Europese gemiddelde): </a:t>
            </a:r>
            <a:r>
              <a:rPr lang="en-US" sz="1400" kern="0" noProof="1">
                <a:solidFill>
                  <a:srgbClr val="FF0000"/>
                </a:solidFill>
              </a:rPr>
              <a:t>RCA&lt;0.9 rood</a:t>
            </a:r>
            <a:r>
              <a:rPr lang="en-US" sz="1400" kern="0" noProof="1"/>
              <a:t>, RCA 0.9-1.1 neutraal, </a:t>
            </a:r>
            <a:r>
              <a:rPr lang="en-US" sz="1400" kern="0" noProof="1">
                <a:solidFill>
                  <a:srgbClr val="00B050"/>
                </a:solidFill>
              </a:rPr>
              <a:t>RCA&gt;1.1 groen </a:t>
            </a:r>
          </a:p>
          <a:p>
            <a:pPr algn="l"/>
            <a:endParaRPr lang="en-US" sz="1400" kern="0" noProof="1"/>
          </a:p>
        </p:txBody>
      </p:sp>
      <p:sp>
        <p:nvSpPr>
          <p:cNvPr id="3" name="Tijdelijke aanduiding voor dianummer 2">
            <a:extLst>
              <a:ext uri="{FF2B5EF4-FFF2-40B4-BE49-F238E27FC236}">
                <a16:creationId xmlns:a16="http://schemas.microsoft.com/office/drawing/2014/main" id="{5751A225-54FC-DA26-7A1D-79E120EA180D}"/>
              </a:ext>
            </a:extLst>
          </p:cNvPr>
          <p:cNvSpPr>
            <a:spLocks noGrp="1"/>
          </p:cNvSpPr>
          <p:nvPr>
            <p:ph type="sldNum" sz="quarter" idx="12"/>
          </p:nvPr>
        </p:nvSpPr>
        <p:spPr/>
        <p:txBody>
          <a:bodyPr/>
          <a:lstStyle/>
          <a:p>
            <a:pPr>
              <a:defRPr/>
            </a:pPr>
            <a:fld id="{6D349626-B2B1-49B4-A57E-0957402AA763}" type="slidenum">
              <a:rPr lang="nl-NL" smtClean="0"/>
              <a:pPr>
                <a:defRPr/>
              </a:pPr>
              <a:t>9</a:t>
            </a:fld>
            <a:endParaRPr lang="nl-NL"/>
          </a:p>
        </p:txBody>
      </p:sp>
    </p:spTree>
    <p:extLst>
      <p:ext uri="{BB962C8B-B14F-4D97-AF65-F5344CB8AC3E}">
        <p14:creationId xmlns:p14="http://schemas.microsoft.com/office/powerpoint/2010/main" val="2890050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5745-5ED8-EE46-3567-A0D5CFD39F80}"/>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6C2ECE3E-D7DE-B94B-6D06-67892413D608}"/>
              </a:ext>
            </a:extLst>
          </p:cNvPr>
          <p:cNvSpPr>
            <a:spLocks noGrp="1" noChangeArrowheads="1"/>
          </p:cNvSpPr>
          <p:nvPr>
            <p:ph type="title"/>
          </p:nvPr>
        </p:nvSpPr>
        <p:spPr>
          <a:xfrm>
            <a:off x="17748" y="332656"/>
            <a:ext cx="9108504" cy="648072"/>
          </a:xfrm>
        </p:spPr>
        <p:txBody>
          <a:bodyPr>
            <a:normAutofit fontScale="90000"/>
          </a:bodyPr>
          <a:lstStyle/>
          <a:p>
            <a:r>
              <a:rPr lang="nl-NL" sz="2400" dirty="0">
                <a:effectLst/>
                <a:latin typeface="Verdana" panose="020B0604030504040204" pitchFamily="34" charset="0"/>
                <a:ea typeface="Verdana" panose="020B0604030504040204" pitchFamily="34" charset="0"/>
              </a:rPr>
              <a:t>kansrijke groeimarkten </a:t>
            </a:r>
            <a:r>
              <a:rPr lang="nl-NL" sz="2400" dirty="0">
                <a:solidFill>
                  <a:schemeClr val="accent2"/>
                </a:solidFill>
                <a:effectLst/>
                <a:latin typeface="Verdana" panose="020B0604030504040204" pitchFamily="34" charset="0"/>
                <a:ea typeface="Verdana" panose="020B0604030504040204" pitchFamily="34" charset="0"/>
              </a:rPr>
              <a:t>G</a:t>
            </a:r>
            <a:r>
              <a:rPr lang="nl-NL" sz="2400" dirty="0">
                <a:solidFill>
                  <a:schemeClr val="accent2"/>
                </a:solidFill>
                <a:latin typeface="Verdana" panose="020B0604030504040204" pitchFamily="34" charset="0"/>
                <a:ea typeface="Verdana" panose="020B0604030504040204" pitchFamily="34" charset="0"/>
              </a:rPr>
              <a:t>eld</a:t>
            </a:r>
            <a:r>
              <a:rPr lang="nl-NL" sz="2400" dirty="0">
                <a:solidFill>
                  <a:schemeClr val="accent2"/>
                </a:solidFill>
                <a:effectLst/>
                <a:latin typeface="Verdana" panose="020B0604030504040204" pitchFamily="34" charset="0"/>
                <a:ea typeface="Verdana" panose="020B0604030504040204" pitchFamily="34" charset="0"/>
              </a:rPr>
              <a:t>erland</a:t>
            </a:r>
            <a:r>
              <a:rPr lang="nl-NL" sz="2800" dirty="0">
                <a:solidFill>
                  <a:schemeClr val="accent2"/>
                </a:solidFill>
                <a:latin typeface="Verdana" panose="020B0604030504040204" pitchFamily="34" charset="0"/>
                <a:ea typeface="Verdana" panose="020B0604030504040204" pitchFamily="34" charset="0"/>
              </a:rPr>
              <a:t>:</a:t>
            </a:r>
            <a:br>
              <a:rPr lang="nl-NL" sz="2800" dirty="0">
                <a:solidFill>
                  <a:schemeClr val="accent2"/>
                </a:solidFill>
                <a:latin typeface="Verdana" panose="020B0604030504040204" pitchFamily="34" charset="0"/>
                <a:ea typeface="Verdana" panose="020B0604030504040204" pitchFamily="34" charset="0"/>
              </a:rPr>
            </a:br>
            <a:r>
              <a:rPr lang="nl-NL" sz="2000" dirty="0">
                <a:solidFill>
                  <a:schemeClr val="tx1"/>
                </a:solidFill>
                <a:latin typeface="Verdana" panose="020B0604030504040204" pitchFamily="34" charset="0"/>
                <a:ea typeface="Verdana" panose="020B0604030504040204" pitchFamily="34" charset="0"/>
              </a:rPr>
              <a:t>technologisch potentieel (RD)&gt;34</a:t>
            </a:r>
            <a:r>
              <a:rPr lang="nl-NL" sz="2000" dirty="0">
                <a:solidFill>
                  <a:schemeClr val="accent2"/>
                </a:solidFill>
                <a:effectLst/>
                <a:latin typeface="Verdana" panose="020B0604030504040204" pitchFamily="34" charset="0"/>
                <a:ea typeface="Verdana" panose="020B0604030504040204" pitchFamily="34" charset="0"/>
              </a:rPr>
              <a:t> </a:t>
            </a:r>
            <a:br>
              <a:rPr lang="nl-NL" sz="2400" dirty="0">
                <a:solidFill>
                  <a:schemeClr val="accent2"/>
                </a:solidFill>
              </a:rPr>
            </a:br>
            <a:endParaRPr lang="en-US" sz="2400" b="1" noProof="1">
              <a:solidFill>
                <a:schemeClr val="accent2"/>
              </a:solidFill>
            </a:endParaRPr>
          </a:p>
        </p:txBody>
      </p:sp>
      <p:graphicFrame>
        <p:nvGraphicFramePr>
          <p:cNvPr id="7" name="Table 6">
            <a:extLst>
              <a:ext uri="{FF2B5EF4-FFF2-40B4-BE49-F238E27FC236}">
                <a16:creationId xmlns:a16="http://schemas.microsoft.com/office/drawing/2014/main" id="{F424ACAB-B8BB-9730-788E-034BF4422B1F}"/>
              </a:ext>
            </a:extLst>
          </p:cNvPr>
          <p:cNvGraphicFramePr>
            <a:graphicFrameLocks noGrp="1"/>
          </p:cNvGraphicFramePr>
          <p:nvPr>
            <p:extLst>
              <p:ext uri="{D42A27DB-BD31-4B8C-83A1-F6EECF244321}">
                <p14:modId xmlns:p14="http://schemas.microsoft.com/office/powerpoint/2010/main" val="2326937781"/>
              </p:ext>
            </p:extLst>
          </p:nvPr>
        </p:nvGraphicFramePr>
        <p:xfrm>
          <a:off x="179512" y="1268760"/>
          <a:ext cx="8568952" cy="4187161"/>
        </p:xfrm>
        <a:graphic>
          <a:graphicData uri="http://schemas.openxmlformats.org/drawingml/2006/table">
            <a:tbl>
              <a:tblPr firstRow="1" firstCol="1" bandRow="1"/>
              <a:tblGrid>
                <a:gridCol w="2808312">
                  <a:extLst>
                    <a:ext uri="{9D8B030D-6E8A-4147-A177-3AD203B41FA5}">
                      <a16:colId xmlns:a16="http://schemas.microsoft.com/office/drawing/2014/main" val="1072759187"/>
                    </a:ext>
                  </a:extLst>
                </a:gridCol>
                <a:gridCol w="1368152">
                  <a:extLst>
                    <a:ext uri="{9D8B030D-6E8A-4147-A177-3AD203B41FA5}">
                      <a16:colId xmlns:a16="http://schemas.microsoft.com/office/drawing/2014/main" val="1561195126"/>
                    </a:ext>
                  </a:extLst>
                </a:gridCol>
                <a:gridCol w="1368152">
                  <a:extLst>
                    <a:ext uri="{9D8B030D-6E8A-4147-A177-3AD203B41FA5}">
                      <a16:colId xmlns:a16="http://schemas.microsoft.com/office/drawing/2014/main" val="1536679555"/>
                    </a:ext>
                  </a:extLst>
                </a:gridCol>
                <a:gridCol w="1728192">
                  <a:extLst>
                    <a:ext uri="{9D8B030D-6E8A-4147-A177-3AD203B41FA5}">
                      <a16:colId xmlns:a16="http://schemas.microsoft.com/office/drawing/2014/main" val="2947593716"/>
                    </a:ext>
                  </a:extLst>
                </a:gridCol>
                <a:gridCol w="1296144">
                  <a:extLst>
                    <a:ext uri="{9D8B030D-6E8A-4147-A177-3AD203B41FA5}">
                      <a16:colId xmlns:a16="http://schemas.microsoft.com/office/drawing/2014/main" val="2772569113"/>
                    </a:ext>
                  </a:extLst>
                </a:gridCol>
              </a:tblGrid>
              <a:tr h="703305">
                <a:tc>
                  <a:txBody>
                    <a:bodyPr/>
                    <a:lstStyle/>
                    <a:p>
                      <a:pPr algn="just">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 </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specialisatie 2020-2024</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technologisch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wetenschappelijk potentieel</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complexiteit</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9580886"/>
                  </a:ext>
                </a:extLst>
              </a:tr>
              <a:tr h="325509">
                <a:tc>
                  <a:txBody>
                    <a:bodyPr/>
                    <a:lstStyle/>
                    <a:p>
                      <a:pPr>
                        <a:lnSpc>
                          <a:spcPct val="115000"/>
                        </a:lnSpc>
                        <a:spcAft>
                          <a:spcPts val="1000"/>
                        </a:spcAft>
                        <a:buNone/>
                        <a:tabLst>
                          <a:tab pos="3420745" algn="l"/>
                        </a:tabLst>
                      </a:pPr>
                      <a:r>
                        <a:rPr lang="nl-NL" sz="1400" dirty="0" err="1">
                          <a:effectLst/>
                          <a:latin typeface="Verdana" panose="020B0604030504040204" pitchFamily="34" charset="0"/>
                          <a:ea typeface="Verdana" panose="020B0604030504040204" pitchFamily="34" charset="0"/>
                          <a:cs typeface="Times New Roman" panose="02020603050405020304" pitchFamily="18" charset="0"/>
                        </a:rPr>
                        <a:t>ATMPs</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1.20</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92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3903196"/>
                  </a:ext>
                </a:extLst>
              </a:tr>
              <a:tr h="339338">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Alternatieve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eiwitten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5.09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4.83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307061"/>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Zaadveredeling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2.95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81</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3.32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5820373"/>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Doelgerichte voeding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810166"/>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Geavanceerde</a:t>
                      </a:r>
                      <a:r>
                        <a:rPr lang="nb-NO" sz="1400" dirty="0">
                          <a:effectLst/>
                          <a:latin typeface="Verdana" panose="020B0604030504040204" pitchFamily="34" charset="0"/>
                          <a:ea typeface="Verdana" panose="020B0604030504040204" pitchFamily="34" charset="0"/>
                          <a:cs typeface="Times New Roman" panose="02020603050405020304" pitchFamily="18" charset="0"/>
                        </a:rPr>
                        <a:t>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chemie</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1.52</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65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0.77</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8743917"/>
                  </a:ext>
                </a:extLst>
              </a:tr>
              <a:tr h="336104">
                <a:tc>
                  <a:txBody>
                    <a:bodyPr/>
                    <a:lstStyle/>
                    <a:p>
                      <a:pPr>
                        <a:lnSpc>
                          <a:spcPct val="115000"/>
                        </a:lnSpc>
                        <a:spcAft>
                          <a:spcPts val="1000"/>
                        </a:spcAft>
                        <a:buNone/>
                        <a:tabLst>
                          <a:tab pos="3420745" algn="l"/>
                        </a:tabLst>
                      </a:pPr>
                      <a:r>
                        <a:rPr lang="nb-NO" sz="1400" dirty="0" err="1">
                          <a:effectLst/>
                          <a:latin typeface="Verdana" panose="020B0604030504040204" pitchFamily="34" charset="0"/>
                          <a:ea typeface="Verdana" panose="020B0604030504040204" pitchFamily="34" charset="0"/>
                          <a:cs typeface="Times New Roman" panose="02020603050405020304" pitchFamily="18" charset="0"/>
                        </a:rPr>
                        <a:t>Waterzuivering</a:t>
                      </a:r>
                      <a:r>
                        <a:rPr lang="nb-NO" sz="1400" dirty="0">
                          <a:effectLst/>
                          <a:latin typeface="Verdana" panose="020B0604030504040204" pitchFamily="34" charset="0"/>
                          <a:ea typeface="Verdana" panose="020B0604030504040204" pitchFamily="34" charset="0"/>
                          <a:cs typeface="Times New Roman" panose="02020603050405020304" pitchFamily="18" charset="0"/>
                        </a:rPr>
                        <a:t> en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behandeling</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1.84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55</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2.66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26</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4379403"/>
                  </a:ext>
                </a:extLst>
              </a:tr>
              <a:tr h="336104">
                <a:tc>
                  <a:txBody>
                    <a:bodyPr/>
                    <a:lstStyle/>
                    <a:p>
                      <a:pPr>
                        <a:lnSpc>
                          <a:spcPct val="115000"/>
                        </a:lnSpc>
                        <a:spcAft>
                          <a:spcPts val="1000"/>
                        </a:spcAft>
                        <a:buNone/>
                        <a:tabLst>
                          <a:tab pos="3420745" algn="l"/>
                        </a:tabLst>
                      </a:pPr>
                      <a:r>
                        <a:rPr lang="nb-NO" sz="1400" dirty="0">
                          <a:effectLst/>
                          <a:latin typeface="Verdana" panose="020B0604030504040204" pitchFamily="34" charset="0"/>
                          <a:ea typeface="Verdana" panose="020B0604030504040204" pitchFamily="34" charset="0"/>
                          <a:cs typeface="Times New Roman" panose="02020603050405020304" pitchFamily="18" charset="0"/>
                        </a:rPr>
                        <a:t>Machines voor </a:t>
                      </a:r>
                      <a:r>
                        <a:rPr lang="nb-NO" sz="1400" dirty="0" err="1">
                          <a:effectLst/>
                          <a:latin typeface="Verdana" panose="020B0604030504040204" pitchFamily="34" charset="0"/>
                          <a:ea typeface="Verdana" panose="020B0604030504040204" pitchFamily="34" charset="0"/>
                          <a:cs typeface="Times New Roman" panose="02020603050405020304" pitchFamily="18" charset="0"/>
                        </a:rPr>
                        <a:t>agrifood</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53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0.81</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521117"/>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Duurzame materialen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1.24</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36</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9174204"/>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Biobrandstoffen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0.78</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43</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2.07</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25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673354"/>
                  </a:ext>
                </a:extLst>
              </a:tr>
              <a:tr h="336104">
                <a:tc>
                  <a:txBody>
                    <a:bodyPr/>
                    <a:lstStyle/>
                    <a:p>
                      <a:pPr>
                        <a:lnSpc>
                          <a:spcPct val="115000"/>
                        </a:lnSpc>
                        <a:spcAft>
                          <a:spcPts val="1000"/>
                        </a:spcAft>
                        <a:buNone/>
                        <a:tabLst>
                          <a:tab pos="3420745" algn="l"/>
                        </a:tabLst>
                      </a:pPr>
                      <a:r>
                        <a:rPr lang="nl-NL" sz="1400" dirty="0">
                          <a:effectLst/>
                          <a:latin typeface="Verdana" panose="020B0604030504040204" pitchFamily="34" charset="0"/>
                          <a:ea typeface="Verdana" panose="020B0604030504040204" pitchFamily="34" charset="0"/>
                          <a:cs typeface="Times New Roman" panose="02020603050405020304" pitchFamily="18" charset="0"/>
                        </a:rPr>
                        <a:t>Zonnepanelen</a:t>
                      </a:r>
                      <a:endParaRPr lang="nb-NO" sz="1400" dirty="0">
                        <a:effectLst/>
                        <a:latin typeface="Verdana" panose="020B0604030504040204" pitchFamily="34" charset="0"/>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0.82</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00B050"/>
                          </a:solidFill>
                          <a:effectLst/>
                          <a:latin typeface="+mn-lt"/>
                          <a:ea typeface="Verdana" panose="020B0604030504040204" pitchFamily="34" charset="0"/>
                          <a:cs typeface="Times New Roman" panose="02020603050405020304" pitchFamily="18" charset="0"/>
                        </a:rPr>
                        <a:t>39</a:t>
                      </a:r>
                      <a:endParaRPr lang="nb-NO" sz="1600" dirty="0">
                        <a:solidFill>
                          <a:srgbClr val="00B05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0.35</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tabLst>
                          <a:tab pos="3420745" algn="l"/>
                        </a:tabLst>
                      </a:pPr>
                      <a:r>
                        <a:rPr lang="nl-NL" sz="1600" dirty="0">
                          <a:solidFill>
                            <a:srgbClr val="FF0000"/>
                          </a:solidFill>
                          <a:effectLst/>
                          <a:latin typeface="+mn-lt"/>
                          <a:ea typeface="Verdana" panose="020B0604030504040204" pitchFamily="34" charset="0"/>
                          <a:cs typeface="Times New Roman" panose="02020603050405020304" pitchFamily="18" charset="0"/>
                        </a:rPr>
                        <a:t>30</a:t>
                      </a:r>
                      <a:endParaRPr lang="nb-NO" sz="1600" dirty="0">
                        <a:solidFill>
                          <a:srgbClr val="FF0000"/>
                        </a:solidFill>
                        <a:effectLst/>
                        <a:latin typeface="+mn-lt"/>
                        <a:ea typeface="Verdana" panose="020B060403050404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943307"/>
                  </a:ext>
                </a:extLst>
              </a:tr>
            </a:tbl>
          </a:graphicData>
        </a:graphic>
      </p:graphicFrame>
      <p:sp>
        <p:nvSpPr>
          <p:cNvPr id="2" name="Tijdelijke aanduiding voor dianummer 1">
            <a:extLst>
              <a:ext uri="{FF2B5EF4-FFF2-40B4-BE49-F238E27FC236}">
                <a16:creationId xmlns:a16="http://schemas.microsoft.com/office/drawing/2014/main" id="{AB2BBBEE-C02B-2183-F2D8-3C93CA251402}"/>
              </a:ext>
            </a:extLst>
          </p:cNvPr>
          <p:cNvSpPr>
            <a:spLocks noGrp="1"/>
          </p:cNvSpPr>
          <p:nvPr>
            <p:ph type="sldNum" sz="quarter" idx="12"/>
          </p:nvPr>
        </p:nvSpPr>
        <p:spPr/>
        <p:txBody>
          <a:bodyPr/>
          <a:lstStyle/>
          <a:p>
            <a:pPr>
              <a:defRPr/>
            </a:pPr>
            <a:fld id="{6D349626-B2B1-49B4-A57E-0957402AA763}" type="slidenum">
              <a:rPr lang="nl-NL" smtClean="0"/>
              <a:pPr>
                <a:defRPr/>
              </a:pPr>
              <a:t>90</a:t>
            </a:fld>
            <a:endParaRPr lang="nl-NL"/>
          </a:p>
        </p:txBody>
      </p:sp>
    </p:spTree>
    <p:extLst>
      <p:ext uri="{BB962C8B-B14F-4D97-AF65-F5344CB8AC3E}">
        <p14:creationId xmlns:p14="http://schemas.microsoft.com/office/powerpoint/2010/main" val="291571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918D9-410D-3082-85F9-B69CBE327492}"/>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E68AFA0C-1AB0-368D-92F4-1E0348E2369A}"/>
              </a:ext>
            </a:extLst>
          </p:cNvPr>
          <p:cNvSpPr txBox="1">
            <a:spLocks noChangeArrowheads="1"/>
          </p:cNvSpPr>
          <p:nvPr/>
        </p:nvSpPr>
        <p:spPr bwMode="auto">
          <a:xfrm>
            <a:off x="914669" y="-531440"/>
            <a:ext cx="7314661" cy="52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US" sz="2800" b="1" kern="0" noProof="1">
                <a:solidFill>
                  <a:schemeClr val="tx1"/>
                </a:solidFill>
                <a:latin typeface="Verdana" panose="020B0604030504040204" pitchFamily="34" charset="0"/>
                <a:ea typeface="Verdana" panose="020B0604030504040204" pitchFamily="34" charset="0"/>
              </a:rPr>
              <a:t>kansrijke samenwerkingsrelaties in kansrijke </a:t>
            </a:r>
            <a:r>
              <a:rPr lang="nl-NL" sz="2800" b="1" kern="0" noProof="1">
                <a:solidFill>
                  <a:schemeClr val="tx1"/>
                </a:solidFill>
                <a:latin typeface="Verdana" panose="020B0604030504040204" pitchFamily="34" charset="0"/>
                <a:ea typeface="Verdana" panose="020B0604030504040204" pitchFamily="34" charset="0"/>
              </a:rPr>
              <a:t>groeimarkten per provincie</a:t>
            </a:r>
            <a:endParaRPr lang="en-US" sz="2800" b="1" kern="0" noProof="1">
              <a:solidFill>
                <a:schemeClr val="tx1"/>
              </a:solidFill>
            </a:endParaRPr>
          </a:p>
        </p:txBody>
      </p:sp>
      <p:sp>
        <p:nvSpPr>
          <p:cNvPr id="4" name="Tijdelijke aanduiding voor dianummer 3">
            <a:extLst>
              <a:ext uri="{FF2B5EF4-FFF2-40B4-BE49-F238E27FC236}">
                <a16:creationId xmlns:a16="http://schemas.microsoft.com/office/drawing/2014/main" id="{23B0C2F6-3547-A757-9A01-3065AFB0CBDD}"/>
              </a:ext>
            </a:extLst>
          </p:cNvPr>
          <p:cNvSpPr>
            <a:spLocks noGrp="1"/>
          </p:cNvSpPr>
          <p:nvPr>
            <p:ph type="sldNum" sz="quarter" idx="12"/>
          </p:nvPr>
        </p:nvSpPr>
        <p:spPr/>
        <p:txBody>
          <a:bodyPr/>
          <a:lstStyle/>
          <a:p>
            <a:pPr>
              <a:defRPr/>
            </a:pPr>
            <a:fld id="{6D349626-B2B1-49B4-A57E-0957402AA763}" type="slidenum">
              <a:rPr lang="nl-NL" smtClean="0"/>
              <a:pPr>
                <a:defRPr/>
              </a:pPr>
              <a:t>91</a:t>
            </a:fld>
            <a:endParaRPr lang="nl-NL"/>
          </a:p>
        </p:txBody>
      </p:sp>
    </p:spTree>
    <p:extLst>
      <p:ext uri="{BB962C8B-B14F-4D97-AF65-F5344CB8AC3E}">
        <p14:creationId xmlns:p14="http://schemas.microsoft.com/office/powerpoint/2010/main" val="23609984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Grp="1" noChangeArrowheads="1"/>
          </p:cNvSpPr>
          <p:nvPr>
            <p:ph type="title"/>
          </p:nvPr>
        </p:nvSpPr>
        <p:spPr>
          <a:xfrm>
            <a:off x="1043608" y="404664"/>
            <a:ext cx="7265606" cy="432594"/>
          </a:xfrm>
        </p:spPr>
        <p:txBody>
          <a:bodyPr>
            <a:normAutofit fontScale="90000"/>
          </a:bodyPr>
          <a:lstStyle/>
          <a:p>
            <a:r>
              <a:rPr lang="en-US" sz="2400" b="1" noProof="1"/>
              <a:t>op zoek naar complementaire kennis in andere regio’s</a:t>
            </a:r>
          </a:p>
        </p:txBody>
      </p:sp>
      <p:sp>
        <p:nvSpPr>
          <p:cNvPr id="63493" name="Rectangle 5"/>
          <p:cNvSpPr>
            <a:spLocks noGrp="1" noChangeArrowheads="1"/>
          </p:cNvSpPr>
          <p:nvPr>
            <p:ph idx="1"/>
          </p:nvPr>
        </p:nvSpPr>
        <p:spPr>
          <a:xfrm>
            <a:off x="323528" y="1052736"/>
            <a:ext cx="8458522" cy="5616352"/>
          </a:xfrm>
        </p:spPr>
        <p:txBody>
          <a:bodyPr>
            <a:normAutofit fontScale="92500"/>
          </a:bodyPr>
          <a:lstStyle/>
          <a:p>
            <a:pPr algn="just">
              <a:lnSpc>
                <a:spcPct val="80000"/>
              </a:lnSpc>
            </a:pPr>
            <a:r>
              <a:rPr lang="en-GB" sz="2200" dirty="0">
                <a:solidFill>
                  <a:srgbClr val="000000"/>
                </a:solidFill>
                <a:cs typeface="Arial" charset="0"/>
              </a:rPr>
              <a:t>tot nu toe: </a:t>
            </a:r>
            <a:r>
              <a:rPr lang="en-GB" sz="2200" dirty="0" err="1">
                <a:solidFill>
                  <a:schemeClr val="accent2"/>
                </a:solidFill>
                <a:cs typeface="Arial" charset="0"/>
              </a:rPr>
              <a:t>identificatie</a:t>
            </a:r>
            <a:r>
              <a:rPr lang="en-GB" sz="2200" dirty="0">
                <a:solidFill>
                  <a:srgbClr val="000000"/>
                </a:solidFill>
                <a:cs typeface="Arial" charset="0"/>
              </a:rPr>
              <a:t> </a:t>
            </a:r>
            <a:r>
              <a:rPr lang="en-GB" sz="2200" dirty="0" err="1">
                <a:solidFill>
                  <a:srgbClr val="000000"/>
                </a:solidFill>
                <a:cs typeface="Arial" charset="0"/>
              </a:rPr>
              <a:t>kansrijke</a:t>
            </a:r>
            <a:r>
              <a:rPr lang="en-GB" sz="2200" dirty="0">
                <a:solidFill>
                  <a:srgbClr val="000000"/>
                </a:solidFill>
                <a:cs typeface="Arial" charset="0"/>
              </a:rPr>
              <a:t> </a:t>
            </a:r>
            <a:r>
              <a:rPr lang="en-GB" sz="2200" dirty="0" err="1">
                <a:solidFill>
                  <a:srgbClr val="000000"/>
                </a:solidFill>
                <a:cs typeface="Arial" charset="0"/>
              </a:rPr>
              <a:t>groeimarkten</a:t>
            </a:r>
            <a:r>
              <a:rPr lang="en-GB" sz="2200" dirty="0">
                <a:solidFill>
                  <a:srgbClr val="000000"/>
                </a:solidFill>
                <a:cs typeface="Arial" charset="0"/>
              </a:rPr>
              <a:t> op basis van </a:t>
            </a:r>
            <a:r>
              <a:rPr lang="en-GB" sz="2200" dirty="0" err="1">
                <a:solidFill>
                  <a:schemeClr val="accent2"/>
                </a:solidFill>
                <a:cs typeface="Arial" charset="0"/>
              </a:rPr>
              <a:t>gerelateerdheid</a:t>
            </a:r>
            <a:r>
              <a:rPr lang="en-GB" sz="2200" dirty="0">
                <a:solidFill>
                  <a:schemeClr val="accent2">
                    <a:lumMod val="75000"/>
                  </a:schemeClr>
                </a:solidFill>
                <a:cs typeface="Arial" charset="0"/>
              </a:rPr>
              <a:t> </a:t>
            </a:r>
            <a:r>
              <a:rPr lang="en-GB" sz="2200" dirty="0">
                <a:solidFill>
                  <a:srgbClr val="000000"/>
                </a:solidFill>
                <a:cs typeface="Arial" charset="0"/>
              </a:rPr>
              <a:t>(</a:t>
            </a:r>
            <a:r>
              <a:rPr lang="en-GB" sz="2200" dirty="0" err="1">
                <a:solidFill>
                  <a:srgbClr val="000000"/>
                </a:solidFill>
                <a:cs typeface="Arial" charset="0"/>
              </a:rPr>
              <a:t>risico’s</a:t>
            </a:r>
            <a:r>
              <a:rPr lang="en-GB" sz="2200" dirty="0">
                <a:solidFill>
                  <a:srgbClr val="000000"/>
                </a:solidFill>
                <a:cs typeface="Arial" charset="0"/>
              </a:rPr>
              <a:t>) en </a:t>
            </a:r>
            <a:r>
              <a:rPr lang="en-GB" sz="2200" dirty="0" err="1">
                <a:solidFill>
                  <a:schemeClr val="accent2"/>
                </a:solidFill>
                <a:cs typeface="Arial" charset="0"/>
              </a:rPr>
              <a:t>complexiteit</a:t>
            </a:r>
            <a:r>
              <a:rPr lang="en-GB" sz="2200" dirty="0">
                <a:solidFill>
                  <a:schemeClr val="accent6">
                    <a:lumMod val="60000"/>
                    <a:lumOff val="40000"/>
                  </a:schemeClr>
                </a:solidFill>
                <a:cs typeface="Arial" charset="0"/>
              </a:rPr>
              <a:t> </a:t>
            </a:r>
            <a:r>
              <a:rPr lang="en-GB" sz="2200" dirty="0">
                <a:solidFill>
                  <a:srgbClr val="000000"/>
                </a:solidFill>
                <a:cs typeface="Arial" charset="0"/>
              </a:rPr>
              <a:t>(</a:t>
            </a:r>
            <a:r>
              <a:rPr lang="en-GB" sz="2200" dirty="0" err="1">
                <a:solidFill>
                  <a:srgbClr val="000000"/>
                </a:solidFill>
                <a:cs typeface="Arial" charset="0"/>
              </a:rPr>
              <a:t>opbrengsten</a:t>
            </a:r>
            <a:r>
              <a:rPr lang="en-GB" sz="2200" dirty="0">
                <a:solidFill>
                  <a:srgbClr val="000000"/>
                </a:solidFill>
                <a:cs typeface="Arial" charset="0"/>
              </a:rPr>
              <a:t>)</a:t>
            </a:r>
          </a:p>
          <a:p>
            <a:pPr algn="just">
              <a:lnSpc>
                <a:spcPct val="80000"/>
              </a:lnSpc>
            </a:pPr>
            <a:endParaRPr lang="en-GB" sz="2200" dirty="0">
              <a:solidFill>
                <a:srgbClr val="000000"/>
              </a:solidFill>
              <a:latin typeface="Verdana" panose="020B0604030504040204" pitchFamily="34" charset="0"/>
              <a:cs typeface="Arial" charset="0"/>
            </a:endParaRPr>
          </a:p>
          <a:p>
            <a:pPr algn="just">
              <a:lnSpc>
                <a:spcPct val="80000"/>
              </a:lnSpc>
            </a:pPr>
            <a:r>
              <a:rPr lang="en-GB" sz="2200" dirty="0" err="1">
                <a:solidFill>
                  <a:srgbClr val="000000"/>
                </a:solidFill>
                <a:latin typeface="Verdana" panose="020B0604030504040204" pitchFamily="34" charset="0"/>
                <a:cs typeface="Arial" charset="0"/>
              </a:rPr>
              <a:t>inschatten</a:t>
            </a:r>
            <a:r>
              <a:rPr lang="en-GB" sz="2200" dirty="0">
                <a:solidFill>
                  <a:srgbClr val="000000"/>
                </a:solidFill>
                <a:latin typeface="Verdana" panose="020B0604030504040204" pitchFamily="34" charset="0"/>
                <a:cs typeface="Arial" charset="0"/>
              </a:rPr>
              <a:t> van </a:t>
            </a:r>
            <a:r>
              <a:rPr lang="en-GB" sz="2200" dirty="0" err="1">
                <a:solidFill>
                  <a:srgbClr val="000000"/>
                </a:solidFill>
                <a:latin typeface="Verdana" panose="020B0604030504040204" pitchFamily="34" charset="0"/>
                <a:cs typeface="Arial" charset="0"/>
              </a:rPr>
              <a:t>kansen</a:t>
            </a:r>
            <a:r>
              <a:rPr lang="en-GB" sz="2200" dirty="0">
                <a:solidFill>
                  <a:srgbClr val="000000"/>
                </a:solidFill>
                <a:latin typeface="Verdana" panose="020B0604030504040204" pitchFamily="34" charset="0"/>
                <a:cs typeface="Arial" charset="0"/>
              </a:rPr>
              <a:t> </a:t>
            </a:r>
            <a:r>
              <a:rPr lang="en-GB" sz="2200" dirty="0" err="1">
                <a:solidFill>
                  <a:srgbClr val="000000"/>
                </a:solidFill>
                <a:latin typeface="Verdana" panose="020B0604030504040204" pitchFamily="34" charset="0"/>
                <a:cs typeface="Arial" charset="0"/>
              </a:rPr>
              <a:t>niet</a:t>
            </a:r>
            <a:r>
              <a:rPr lang="en-GB" sz="2200" dirty="0">
                <a:solidFill>
                  <a:srgbClr val="000000"/>
                </a:solidFill>
                <a:latin typeface="Verdana" panose="020B0604030504040204" pitchFamily="34" charset="0"/>
                <a:cs typeface="Arial" charset="0"/>
              </a:rPr>
              <a:t> </a:t>
            </a:r>
            <a:r>
              <a:rPr lang="en-GB" sz="2200" dirty="0" err="1">
                <a:solidFill>
                  <a:srgbClr val="000000"/>
                </a:solidFill>
                <a:latin typeface="Verdana" panose="020B0604030504040204" pitchFamily="34" charset="0"/>
                <a:cs typeface="Arial" charset="0"/>
              </a:rPr>
              <a:t>alleen</a:t>
            </a:r>
            <a:r>
              <a:rPr lang="en-GB" sz="2200" dirty="0">
                <a:solidFill>
                  <a:srgbClr val="000000"/>
                </a:solidFill>
                <a:latin typeface="Verdana" panose="020B0604030504040204" pitchFamily="34" charset="0"/>
                <a:cs typeface="Arial" charset="0"/>
              </a:rPr>
              <a:t> op basis van</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regionale</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kennis</a:t>
            </a:r>
            <a:r>
              <a:rPr lang="en-US" sz="2200" dirty="0">
                <a:solidFill>
                  <a:srgbClr val="000000"/>
                </a:solidFill>
                <a:latin typeface="Verdana" panose="020B0604030504040204" pitchFamily="34" charset="0"/>
                <a:cs typeface="Times New Roman" pitchFamily="18" charset="0"/>
              </a:rPr>
              <a:t>, maar </a:t>
            </a:r>
            <a:r>
              <a:rPr lang="en-US" sz="2200" dirty="0" err="1">
                <a:solidFill>
                  <a:srgbClr val="000000"/>
                </a:solidFill>
                <a:latin typeface="Verdana" panose="020B0604030504040204" pitchFamily="34" charset="0"/>
                <a:cs typeface="Times New Roman" pitchFamily="18" charset="0"/>
              </a:rPr>
              <a:t>ook</a:t>
            </a:r>
            <a:r>
              <a:rPr lang="en-US" sz="2200" dirty="0">
                <a:solidFill>
                  <a:srgbClr val="000000"/>
                </a:solidFill>
                <a:latin typeface="Verdana" panose="020B0604030504040204" pitchFamily="34" charset="0"/>
                <a:cs typeface="Times New Roman" pitchFamily="18" charset="0"/>
              </a:rPr>
              <a:t> op basis van </a:t>
            </a:r>
            <a:r>
              <a:rPr lang="en-US" sz="2200" dirty="0">
                <a:solidFill>
                  <a:schemeClr val="accent2"/>
                </a:solidFill>
                <a:latin typeface="Verdana" panose="020B0604030504040204" pitchFamily="34" charset="0"/>
                <a:cs typeface="Times New Roman" pitchFamily="18" charset="0"/>
              </a:rPr>
              <a:t>inter-</a:t>
            </a:r>
            <a:r>
              <a:rPr lang="en-US" sz="2200" dirty="0" err="1">
                <a:solidFill>
                  <a:schemeClr val="accent2"/>
                </a:solidFill>
                <a:latin typeface="Verdana" panose="020B0604030504040204" pitchFamily="34" charset="0"/>
                <a:cs typeface="Times New Roman" pitchFamily="18" charset="0"/>
              </a:rPr>
              <a:t>regionale</a:t>
            </a:r>
            <a:r>
              <a:rPr lang="en-US" sz="2200" dirty="0">
                <a:solidFill>
                  <a:schemeClr val="accent2"/>
                </a:solidFill>
                <a:latin typeface="Verdana" panose="020B0604030504040204" pitchFamily="34" charset="0"/>
                <a:cs typeface="Times New Roman" pitchFamily="18" charset="0"/>
              </a:rPr>
              <a:t> </a:t>
            </a:r>
            <a:r>
              <a:rPr lang="en-US" sz="2200" dirty="0" err="1">
                <a:solidFill>
                  <a:schemeClr val="accent2"/>
                </a:solidFill>
                <a:latin typeface="Verdana" panose="020B0604030504040204" pitchFamily="34" charset="0"/>
                <a:cs typeface="Times New Roman" pitchFamily="18" charset="0"/>
              </a:rPr>
              <a:t>samenwerkingsrelaties</a:t>
            </a:r>
            <a:endParaRPr lang="en-US" sz="2200" dirty="0">
              <a:solidFill>
                <a:schemeClr val="accent2"/>
              </a:solidFill>
              <a:latin typeface="Verdana" panose="020B0604030504040204" pitchFamily="34" charset="0"/>
              <a:cs typeface="Times New Roman" pitchFamily="18" charset="0"/>
            </a:endParaRPr>
          </a:p>
          <a:p>
            <a:pPr algn="just">
              <a:lnSpc>
                <a:spcPct val="80000"/>
              </a:lnSpc>
            </a:pPr>
            <a:endParaRPr lang="en-US" sz="2200" dirty="0">
              <a:solidFill>
                <a:schemeClr val="accent2"/>
              </a:solidFill>
              <a:latin typeface="Verdana" panose="020B0604030504040204" pitchFamily="34" charset="0"/>
              <a:cs typeface="Times New Roman" pitchFamily="18" charset="0"/>
            </a:endParaRPr>
          </a:p>
          <a:p>
            <a:pPr>
              <a:spcBef>
                <a:spcPts val="1200"/>
              </a:spcBef>
              <a:spcAft>
                <a:spcPts val="1200"/>
              </a:spcAft>
            </a:pPr>
            <a:r>
              <a:rPr lang="en-US" sz="2200" dirty="0" err="1">
                <a:solidFill>
                  <a:srgbClr val="000000"/>
                </a:solidFill>
                <a:latin typeface="Verdana" panose="020B0604030504040204" pitchFamily="34" charset="0"/>
                <a:cs typeface="Times New Roman" pitchFamily="18" charset="0"/>
              </a:rPr>
              <a:t>kunnen</a:t>
            </a:r>
            <a:r>
              <a:rPr lang="en-US" sz="2200" dirty="0">
                <a:solidFill>
                  <a:srgbClr val="000000"/>
                </a:solidFill>
                <a:latin typeface="Verdana" panose="020B0604030504040204" pitchFamily="34" charset="0"/>
                <a:cs typeface="Times New Roman" pitchFamily="18" charset="0"/>
              </a:rPr>
              <a:t> inter-</a:t>
            </a:r>
            <a:r>
              <a:rPr lang="en-US" sz="2200" dirty="0" err="1">
                <a:solidFill>
                  <a:srgbClr val="000000"/>
                </a:solidFill>
                <a:latin typeface="Verdana" panose="020B0604030504040204" pitchFamily="34" charset="0"/>
                <a:cs typeface="Times New Roman" pitchFamily="18" charset="0"/>
              </a:rPr>
              <a:t>regionale</a:t>
            </a:r>
            <a:r>
              <a:rPr lang="en-US" sz="2200" dirty="0">
                <a:solidFill>
                  <a:srgbClr val="000000"/>
                </a:solidFill>
                <a:latin typeface="Verdana" panose="020B0604030504040204" pitchFamily="34" charset="0"/>
                <a:cs typeface="Times New Roman" pitchFamily="18" charset="0"/>
              </a:rPr>
              <a:t> </a:t>
            </a:r>
            <a:r>
              <a:rPr lang="en-US" sz="2200" dirty="0" err="1">
                <a:solidFill>
                  <a:schemeClr val="accent2"/>
                </a:solidFill>
                <a:latin typeface="Verdana" panose="020B0604030504040204" pitchFamily="34" charset="0"/>
                <a:cs typeface="Times New Roman" pitchFamily="18" charset="0"/>
              </a:rPr>
              <a:t>samenwerkingsrelaties</a:t>
            </a:r>
            <a:r>
              <a:rPr lang="en-US" sz="2200" dirty="0">
                <a:solidFill>
                  <a:schemeClr val="accent2"/>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toegang</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bieden</a:t>
            </a:r>
            <a:r>
              <a:rPr lang="en-US" sz="2200" dirty="0">
                <a:solidFill>
                  <a:srgbClr val="000000"/>
                </a:solidFill>
                <a:latin typeface="Verdana" panose="020B0604030504040204" pitchFamily="34" charset="0"/>
                <a:cs typeface="Times New Roman" pitchFamily="18" charset="0"/>
              </a:rPr>
              <a:t> tot capabilities die in de regio </a:t>
            </a:r>
            <a:r>
              <a:rPr lang="en-US" sz="2200" dirty="0" err="1">
                <a:solidFill>
                  <a:srgbClr val="000000"/>
                </a:solidFill>
                <a:latin typeface="Verdana" panose="020B0604030504040204" pitchFamily="34" charset="0"/>
                <a:cs typeface="Times New Roman" pitchFamily="18" charset="0"/>
              </a:rPr>
              <a:t>zelf</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ontbreken</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en</a:t>
            </a:r>
            <a:r>
              <a:rPr lang="en-US" sz="2200" dirty="0">
                <a:solidFill>
                  <a:srgbClr val="000000"/>
                </a:solidFill>
                <a:latin typeface="Verdana" panose="020B0604030504040204" pitchFamily="34" charset="0"/>
                <a:cs typeface="Times New Roman" pitchFamily="18" charset="0"/>
              </a:rPr>
              <a:t> die de </a:t>
            </a:r>
            <a:r>
              <a:rPr lang="en-US" sz="2200" dirty="0" err="1">
                <a:solidFill>
                  <a:schemeClr val="accent2"/>
                </a:solidFill>
                <a:latin typeface="Verdana" panose="020B0604030504040204" pitchFamily="34" charset="0"/>
                <a:cs typeface="Times New Roman" pitchFamily="18" charset="0"/>
              </a:rPr>
              <a:t>kansen</a:t>
            </a:r>
            <a:r>
              <a:rPr lang="en-US" sz="2200" dirty="0">
                <a:solidFill>
                  <a:srgbClr val="000000"/>
                </a:solidFill>
                <a:latin typeface="Verdana" panose="020B0604030504040204" pitchFamily="34" charset="0"/>
                <a:cs typeface="Times New Roman" pitchFamily="18" charset="0"/>
              </a:rPr>
              <a:t> van de regio </a:t>
            </a:r>
            <a:r>
              <a:rPr lang="en-US" sz="2200" dirty="0" err="1">
                <a:solidFill>
                  <a:srgbClr val="000000"/>
                </a:solidFill>
                <a:latin typeface="Verdana" panose="020B0604030504040204" pitchFamily="34" charset="0"/>
                <a:cs typeface="Times New Roman" pitchFamily="18" charset="0"/>
              </a:rPr>
              <a:t>kunnen</a:t>
            </a:r>
            <a:r>
              <a:rPr lang="en-US" sz="2200" dirty="0">
                <a:solidFill>
                  <a:srgbClr val="000000"/>
                </a:solidFill>
                <a:latin typeface="Verdana" panose="020B0604030504040204" pitchFamily="34" charset="0"/>
                <a:cs typeface="Times New Roman" pitchFamily="18" charset="0"/>
              </a:rPr>
              <a:t> </a:t>
            </a:r>
            <a:r>
              <a:rPr lang="en-US" sz="2200" dirty="0" err="1">
                <a:solidFill>
                  <a:srgbClr val="000000"/>
                </a:solidFill>
                <a:latin typeface="Verdana" panose="020B0604030504040204" pitchFamily="34" charset="0"/>
                <a:cs typeface="Times New Roman" pitchFamily="18" charset="0"/>
              </a:rPr>
              <a:t>verruimen</a:t>
            </a:r>
            <a:r>
              <a:rPr lang="en-US" sz="2200" dirty="0">
                <a:solidFill>
                  <a:srgbClr val="000000"/>
                </a:solidFill>
                <a:latin typeface="Verdana" panose="020B0604030504040204" pitchFamily="34" charset="0"/>
                <a:cs typeface="Times New Roman" pitchFamily="18" charset="0"/>
              </a:rPr>
              <a:t>?</a:t>
            </a:r>
          </a:p>
          <a:p>
            <a:pPr>
              <a:spcBef>
                <a:spcPts val="1200"/>
              </a:spcBef>
              <a:spcAft>
                <a:spcPts val="1200"/>
              </a:spcAft>
            </a:pPr>
            <a:r>
              <a:rPr lang="nl-NL" sz="2200" dirty="0">
                <a:solidFill>
                  <a:schemeClr val="accent2"/>
                </a:solidFill>
                <a:cs typeface="Times New Roman" pitchFamily="18" charset="0"/>
              </a:rPr>
              <a:t>belang van relaties met regio’s </a:t>
            </a:r>
            <a:r>
              <a:rPr lang="nl-NL" sz="2200" dirty="0">
                <a:solidFill>
                  <a:srgbClr val="000000"/>
                </a:solidFill>
                <a:cs typeface="Times New Roman" pitchFamily="18" charset="0"/>
              </a:rPr>
              <a:t>die over </a:t>
            </a:r>
            <a:r>
              <a:rPr lang="nl-NL" sz="2200" dirty="0">
                <a:solidFill>
                  <a:schemeClr val="accent2"/>
                </a:solidFill>
                <a:cs typeface="Times New Roman" pitchFamily="18" charset="0"/>
              </a:rPr>
              <a:t>complementaire</a:t>
            </a:r>
            <a:r>
              <a:rPr lang="nl-NL" sz="2200" dirty="0">
                <a:solidFill>
                  <a:srgbClr val="000000"/>
                </a:solidFill>
                <a:cs typeface="Times New Roman" pitchFamily="18" charset="0"/>
              </a:rPr>
              <a:t> activiteiten beschikken die nodig zijn voor de ontwikkeling van een groeimarkt maar die in de regio zelf ontbreken</a:t>
            </a:r>
          </a:p>
          <a:p>
            <a:pPr>
              <a:spcBef>
                <a:spcPts val="1200"/>
              </a:spcBef>
              <a:spcAft>
                <a:spcPts val="1200"/>
              </a:spcAft>
            </a:pPr>
            <a:r>
              <a:rPr lang="nl-NL" sz="2200" dirty="0">
                <a:solidFill>
                  <a:srgbClr val="000000"/>
                </a:solidFill>
                <a:cs typeface="Times New Roman" pitchFamily="18" charset="0"/>
              </a:rPr>
              <a:t>analyse is uitgevoerd voor de </a:t>
            </a:r>
            <a:r>
              <a:rPr lang="nl-NL" sz="2200" dirty="0">
                <a:solidFill>
                  <a:schemeClr val="accent2"/>
                </a:solidFill>
                <a:cs typeface="Times New Roman" pitchFamily="18" charset="0"/>
              </a:rPr>
              <a:t>meest kansrijke groeimarkten </a:t>
            </a:r>
            <a:r>
              <a:rPr lang="nl-NL" sz="2200" dirty="0">
                <a:solidFill>
                  <a:srgbClr val="000000"/>
                </a:solidFill>
                <a:cs typeface="Times New Roman" pitchFamily="18" charset="0"/>
              </a:rPr>
              <a:t>in elk regio: wordt er samengewerkt met regio's die over meest relevant (complementaire) kennis beschikken?</a:t>
            </a:r>
          </a:p>
          <a:p>
            <a:pPr marL="0" indent="0" algn="just">
              <a:lnSpc>
                <a:spcPct val="80000"/>
              </a:lnSpc>
              <a:buNone/>
            </a:pPr>
            <a:endParaRPr lang="en-US" sz="2400" dirty="0">
              <a:solidFill>
                <a:srgbClr val="000000"/>
              </a:solidFill>
              <a:cs typeface="Times New Roman" pitchFamily="18" charset="0"/>
            </a:endParaRPr>
          </a:p>
          <a:p>
            <a:pPr marL="533400" indent="-533400" algn="just">
              <a:lnSpc>
                <a:spcPct val="80000"/>
              </a:lnSpc>
              <a:buFontTx/>
              <a:buChar char="-"/>
            </a:pPr>
            <a:endParaRPr lang="en-US" sz="2000" dirty="0">
              <a:solidFill>
                <a:srgbClr val="000000"/>
              </a:solidFill>
              <a:latin typeface="Verdana" panose="020B0604030504040204" pitchFamily="34" charset="0"/>
              <a:cs typeface="Times New Roman" pitchFamily="18" charset="0"/>
            </a:endParaRPr>
          </a:p>
          <a:p>
            <a:pPr marL="533400" indent="-533400" algn="just">
              <a:lnSpc>
                <a:spcPct val="80000"/>
              </a:lnSpc>
            </a:pPr>
            <a:endParaRPr lang="en-US" sz="2000" dirty="0">
              <a:solidFill>
                <a:srgbClr val="000000"/>
              </a:solidFill>
              <a:latin typeface="Verdana" panose="020B0604030504040204" pitchFamily="34" charset="0"/>
              <a:cs typeface="Times New Roman" pitchFamily="18" charset="0"/>
            </a:endParaRPr>
          </a:p>
          <a:p>
            <a:pPr marL="533400" indent="-533400" algn="just">
              <a:lnSpc>
                <a:spcPct val="80000"/>
              </a:lnSpc>
              <a:buFontTx/>
              <a:buChar char="-"/>
            </a:pPr>
            <a:endParaRPr lang="en-US" sz="2400" dirty="0">
              <a:solidFill>
                <a:srgbClr val="000000"/>
              </a:solidFill>
              <a:latin typeface="Verdana" panose="020B0604030504040204" pitchFamily="34" charset="0"/>
              <a:cs typeface="Times New Roman" pitchFamily="18" charset="0"/>
            </a:endParaRPr>
          </a:p>
          <a:p>
            <a:pPr marL="533400" indent="-533400" algn="just">
              <a:lnSpc>
                <a:spcPct val="80000"/>
              </a:lnSpc>
              <a:buFontTx/>
              <a:buChar char="-"/>
            </a:pPr>
            <a:endParaRPr lang="en-US" sz="2400" dirty="0">
              <a:solidFill>
                <a:srgbClr val="000000"/>
              </a:solidFill>
              <a:latin typeface="Verdana" panose="020B0604030504040204" pitchFamily="34" charset="0"/>
              <a:cs typeface="Times New Roman" pitchFamily="18" charset="0"/>
            </a:endParaRPr>
          </a:p>
          <a:p>
            <a:pPr marL="533400" indent="-533400" algn="just">
              <a:lnSpc>
                <a:spcPct val="80000"/>
              </a:lnSpc>
            </a:pPr>
            <a:endParaRPr lang="en-US" sz="2400" dirty="0">
              <a:solidFill>
                <a:srgbClr val="000000"/>
              </a:solidFill>
              <a:latin typeface="Verdana" panose="020B0604030504040204" pitchFamily="34" charset="0"/>
              <a:cs typeface="Times New Roman" pitchFamily="18" charset="0"/>
            </a:endParaRPr>
          </a:p>
          <a:p>
            <a:pPr marL="533400" indent="-533400" algn="just">
              <a:lnSpc>
                <a:spcPct val="80000"/>
              </a:lnSpc>
            </a:pPr>
            <a:endParaRPr lang="en-GB" sz="2400" dirty="0">
              <a:solidFill>
                <a:srgbClr val="000000"/>
              </a:solidFill>
              <a:cs typeface="Arial" charset="0"/>
            </a:endParaRPr>
          </a:p>
          <a:p>
            <a:pPr marL="533400" indent="-533400" algn="just">
              <a:lnSpc>
                <a:spcPct val="80000"/>
              </a:lnSpc>
            </a:pPr>
            <a:endParaRPr lang="en-GB" sz="2400" dirty="0">
              <a:solidFill>
                <a:srgbClr val="000000"/>
              </a:solidFill>
              <a:cs typeface="Arial" charset="0"/>
            </a:endParaRPr>
          </a:p>
          <a:p>
            <a:pPr marL="533400" indent="-533400" algn="just">
              <a:lnSpc>
                <a:spcPct val="80000"/>
              </a:lnSpc>
            </a:pPr>
            <a:endParaRPr lang="en-GB" sz="2400" dirty="0">
              <a:solidFill>
                <a:srgbClr val="000000"/>
              </a:solidFill>
              <a:cs typeface="Arial" charset="0"/>
            </a:endParaRPr>
          </a:p>
          <a:p>
            <a:pPr marL="533400" indent="-533400" algn="just">
              <a:lnSpc>
                <a:spcPct val="80000"/>
              </a:lnSpc>
            </a:pPr>
            <a:endParaRPr lang="en-GB" sz="2400" dirty="0">
              <a:solidFill>
                <a:srgbClr val="000000"/>
              </a:solidFill>
              <a:cs typeface="Arial" charset="0"/>
            </a:endParaRPr>
          </a:p>
          <a:p>
            <a:pPr marL="533400" indent="-533400" algn="just">
              <a:lnSpc>
                <a:spcPct val="80000"/>
              </a:lnSpc>
            </a:pPr>
            <a:endParaRPr lang="en-GB" sz="2400" dirty="0">
              <a:solidFill>
                <a:srgbClr val="000000"/>
              </a:solidFill>
              <a:cs typeface="Arial" charset="0"/>
            </a:endParaRPr>
          </a:p>
          <a:p>
            <a:pPr marL="533400" indent="-533400" algn="just">
              <a:lnSpc>
                <a:spcPct val="80000"/>
              </a:lnSpc>
            </a:pPr>
            <a:endParaRPr lang="en-GB" sz="2400" dirty="0">
              <a:solidFill>
                <a:srgbClr val="000000"/>
              </a:solidFill>
              <a:latin typeface="Verdana" panose="020B0604030504040204" pitchFamily="34" charset="0"/>
              <a:cs typeface="Arial" charset="0"/>
            </a:endParaRPr>
          </a:p>
          <a:p>
            <a:pPr marL="533400" indent="-533400" algn="just">
              <a:lnSpc>
                <a:spcPct val="80000"/>
              </a:lnSpc>
            </a:pPr>
            <a:endParaRPr lang="en-US" sz="2400" dirty="0">
              <a:solidFill>
                <a:srgbClr val="000000"/>
              </a:solidFill>
              <a:latin typeface="Verdana" panose="020B0604030504040204" pitchFamily="34" charset="0"/>
              <a:cs typeface="Times New Roman" pitchFamily="18" charset="0"/>
            </a:endParaRPr>
          </a:p>
        </p:txBody>
      </p:sp>
      <p:sp>
        <p:nvSpPr>
          <p:cNvPr id="2" name="Tijdelijke aanduiding voor dianummer 1">
            <a:extLst>
              <a:ext uri="{FF2B5EF4-FFF2-40B4-BE49-F238E27FC236}">
                <a16:creationId xmlns:a16="http://schemas.microsoft.com/office/drawing/2014/main" id="{7200FA62-CC63-BA0E-B6CC-858FDEEA2237}"/>
              </a:ext>
            </a:extLst>
          </p:cNvPr>
          <p:cNvSpPr>
            <a:spLocks noGrp="1"/>
          </p:cNvSpPr>
          <p:nvPr>
            <p:ph type="sldNum" sz="quarter" idx="12"/>
          </p:nvPr>
        </p:nvSpPr>
        <p:spPr/>
        <p:txBody>
          <a:bodyPr/>
          <a:lstStyle/>
          <a:p>
            <a:pPr>
              <a:defRPr/>
            </a:pPr>
            <a:fld id="{6D349626-B2B1-49B4-A57E-0957402AA763}" type="slidenum">
              <a:rPr lang="nl-NL" smtClean="0"/>
              <a:pPr>
                <a:defRPr/>
              </a:pPr>
              <a:t>92</a:t>
            </a:fld>
            <a:endParaRPr lang="nl-NL"/>
          </a:p>
        </p:txBody>
      </p:sp>
    </p:spTree>
    <p:extLst>
      <p:ext uri="{BB962C8B-B14F-4D97-AF65-F5344CB8AC3E}">
        <p14:creationId xmlns:p14="http://schemas.microsoft.com/office/powerpoint/2010/main" val="3628199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39E93-7EFB-C16F-A52C-0FCEC1618ECF}"/>
            </a:ext>
          </a:extLst>
        </p:cNvPr>
        <p:cNvGrpSpPr/>
        <p:nvPr/>
      </p:nvGrpSpPr>
      <p:grpSpPr>
        <a:xfrm>
          <a:off x="0" y="0"/>
          <a:ext cx="0" cy="0"/>
          <a:chOff x="0" y="0"/>
          <a:chExt cx="0" cy="0"/>
        </a:xfrm>
      </p:grpSpPr>
      <p:sp>
        <p:nvSpPr>
          <p:cNvPr id="63492" name="Rectangle 4">
            <a:extLst>
              <a:ext uri="{FF2B5EF4-FFF2-40B4-BE49-F238E27FC236}">
                <a16:creationId xmlns:a16="http://schemas.microsoft.com/office/drawing/2014/main" id="{C8204DB5-0E14-3CD7-CF43-8BD9ECE0C67A}"/>
              </a:ext>
            </a:extLst>
          </p:cNvPr>
          <p:cNvSpPr>
            <a:spLocks noGrp="1" noChangeArrowheads="1"/>
          </p:cNvSpPr>
          <p:nvPr>
            <p:ph type="title"/>
          </p:nvPr>
        </p:nvSpPr>
        <p:spPr>
          <a:xfrm>
            <a:off x="1007604" y="476672"/>
            <a:ext cx="7128792" cy="432594"/>
          </a:xfrm>
        </p:spPr>
        <p:txBody>
          <a:bodyPr/>
          <a:lstStyle/>
          <a:p>
            <a:r>
              <a:rPr lang="en-US" sz="2400" b="1" noProof="1"/>
              <a:t>uitleg slides 94-191 </a:t>
            </a:r>
          </a:p>
        </p:txBody>
      </p:sp>
      <p:sp>
        <p:nvSpPr>
          <p:cNvPr id="63493" name="Rectangle 5">
            <a:extLst>
              <a:ext uri="{FF2B5EF4-FFF2-40B4-BE49-F238E27FC236}">
                <a16:creationId xmlns:a16="http://schemas.microsoft.com/office/drawing/2014/main" id="{B21B9F39-63A1-BA10-882A-2FFF8CDC223E}"/>
              </a:ext>
            </a:extLst>
          </p:cNvPr>
          <p:cNvSpPr>
            <a:spLocks noGrp="1" noChangeArrowheads="1"/>
          </p:cNvSpPr>
          <p:nvPr>
            <p:ph idx="1"/>
          </p:nvPr>
        </p:nvSpPr>
        <p:spPr>
          <a:xfrm>
            <a:off x="323528" y="1340768"/>
            <a:ext cx="8458522" cy="5328320"/>
          </a:xfrm>
        </p:spPr>
        <p:txBody>
          <a:bodyPr>
            <a:normAutofit fontScale="92500" lnSpcReduction="10000"/>
          </a:bodyPr>
          <a:lstStyle/>
          <a:p>
            <a:pPr>
              <a:lnSpc>
                <a:spcPct val="115000"/>
              </a:lnSpc>
              <a:spcAft>
                <a:spcPts val="1000"/>
              </a:spcAft>
            </a:pPr>
            <a:r>
              <a:rPr lang="nl-NL" sz="2000" dirty="0">
                <a:solidFill>
                  <a:schemeClr val="accent2"/>
                </a:solidFill>
                <a:effectLst/>
                <a:latin typeface="Verdana" panose="020B0604030504040204" pitchFamily="34" charset="0"/>
                <a:ea typeface="Verdana" panose="020B0604030504040204" pitchFamily="34" charset="0"/>
                <a:cs typeface="Times New Roman" panose="02020603050405020304" pitchFamily="18" charset="0"/>
              </a:rPr>
              <a:t>identificatie</a:t>
            </a:r>
            <a:r>
              <a:rPr lang="nl-NL" sz="2000" dirty="0">
                <a:effectLst/>
                <a:latin typeface="Verdana" panose="020B0604030504040204" pitchFamily="34" charset="0"/>
                <a:ea typeface="Verdana" panose="020B0604030504040204" pitchFamily="34" charset="0"/>
                <a:cs typeface="Times New Roman" panose="02020603050405020304" pitchFamily="18" charset="0"/>
              </a:rPr>
              <a:t> van de belangrijkste partner-regio’s voor een provincie voor wat betreft hun meest kansrijke</a:t>
            </a:r>
            <a:r>
              <a:rPr lang="nl-NL" sz="2000" dirty="0">
                <a:latin typeface="Verdana" panose="020B0604030504040204" pitchFamily="34" charset="0"/>
                <a:ea typeface="Verdana" panose="020B0604030504040204" pitchFamily="34" charset="0"/>
                <a:cs typeface="Times New Roman" panose="02020603050405020304" pitchFamily="18" charset="0"/>
              </a:rPr>
              <a:t> groeimarkten (alleen dan heeft de provincie voldoende relevante kennis in huis om kennis van buiten eigen regio te begrijpen)</a:t>
            </a:r>
            <a:r>
              <a:rPr lang="nl-NL" sz="2000" dirty="0">
                <a:effectLst/>
                <a:latin typeface="Verdana" panose="020B0604030504040204" pitchFamily="34" charset="0"/>
                <a:ea typeface="Verdana" panose="020B0604030504040204" pitchFamily="34" charset="0"/>
                <a:cs typeface="Times New Roman" panose="02020603050405020304" pitchFamily="18" charset="0"/>
              </a:rPr>
              <a:t>:</a:t>
            </a:r>
          </a:p>
          <a:p>
            <a:pPr>
              <a:lnSpc>
                <a:spcPct val="115000"/>
              </a:lnSpc>
              <a:spcAft>
                <a:spcPts val="1000"/>
              </a:spcAft>
            </a:pPr>
            <a:r>
              <a:rPr lang="nl-NL" sz="2000" dirty="0">
                <a:solidFill>
                  <a:schemeClr val="accent2"/>
                </a:solidFill>
              </a:rPr>
              <a:t>kaart van regio’s in Europa </a:t>
            </a:r>
            <a:r>
              <a:rPr lang="nl-NL" sz="2000" dirty="0"/>
              <a:t>met complementaire technologische kennis (patenten): omvang </a:t>
            </a:r>
            <a:r>
              <a:rPr lang="nl-NL" sz="2000" dirty="0" err="1">
                <a:solidFill>
                  <a:schemeClr val="accent2"/>
                </a:solidFill>
              </a:rPr>
              <a:t>relatedness</a:t>
            </a:r>
            <a:r>
              <a:rPr lang="nl-NL" sz="2000" dirty="0">
                <a:solidFill>
                  <a:schemeClr val="accent2"/>
                </a:solidFill>
              </a:rPr>
              <a:t> </a:t>
            </a:r>
            <a:r>
              <a:rPr lang="nl-NL" sz="2000" dirty="0" err="1">
                <a:solidFill>
                  <a:schemeClr val="accent2"/>
                </a:solidFill>
              </a:rPr>
              <a:t>density</a:t>
            </a:r>
            <a:r>
              <a:rPr lang="nl-NL" sz="2000" dirty="0">
                <a:solidFill>
                  <a:schemeClr val="accent2"/>
                </a:solidFill>
              </a:rPr>
              <a:t> </a:t>
            </a:r>
            <a:r>
              <a:rPr lang="nl-NL" sz="2000" dirty="0"/>
              <a:t>die regio </a:t>
            </a:r>
            <a:r>
              <a:rPr lang="nl-NL" sz="2000" dirty="0">
                <a:solidFill>
                  <a:schemeClr val="accent2"/>
                </a:solidFill>
              </a:rPr>
              <a:t>toevoegt</a:t>
            </a:r>
            <a:r>
              <a:rPr lang="nl-NL" sz="2000" dirty="0"/>
              <a:t> aan de </a:t>
            </a:r>
            <a:r>
              <a:rPr lang="nl-NL" sz="2000" dirty="0" err="1"/>
              <a:t>relatedness</a:t>
            </a:r>
            <a:r>
              <a:rPr lang="nl-NL" sz="2000" dirty="0"/>
              <a:t> </a:t>
            </a:r>
            <a:r>
              <a:rPr lang="nl-NL" sz="2000" dirty="0" err="1"/>
              <a:t>density</a:t>
            </a:r>
            <a:r>
              <a:rPr lang="nl-NL" sz="2000" dirty="0"/>
              <a:t> die al in een groeimarkt in een provincie aanwezig is</a:t>
            </a:r>
          </a:p>
          <a:p>
            <a:pPr>
              <a:lnSpc>
                <a:spcPct val="115000"/>
              </a:lnSpc>
              <a:spcAft>
                <a:spcPts val="1000"/>
              </a:spcAft>
            </a:pPr>
            <a:r>
              <a:rPr lang="nl-NL" sz="2000" dirty="0">
                <a:solidFill>
                  <a:schemeClr val="accent2"/>
                </a:solidFill>
              </a:rPr>
              <a:t>tabel van top-regio’s in Europa </a:t>
            </a:r>
            <a:r>
              <a:rPr lang="nl-NL" sz="2000" dirty="0"/>
              <a:t>die daadwerkelijk samenwerken met provincie in die groeimarkt op technologisch gebied (aantal co-</a:t>
            </a:r>
            <a:r>
              <a:rPr lang="nl-NL" sz="2000" dirty="0" err="1"/>
              <a:t>inventor</a:t>
            </a:r>
            <a:r>
              <a:rPr lang="nl-NL" sz="2000" dirty="0"/>
              <a:t> relaties, kolom 2) en wetenschappelijk gebied (aantal </a:t>
            </a:r>
            <a:r>
              <a:rPr lang="nl-NL" sz="2000" dirty="0" err="1"/>
              <a:t>co-auteur</a:t>
            </a:r>
            <a:r>
              <a:rPr lang="nl-NL" sz="2000" dirty="0"/>
              <a:t> relaties kolom 5), en hoe relevant die partner regio's zijn op gebied van complementaire technologische kennis (kolom 3) en wetenschappelijke kennis (kolom 6)</a:t>
            </a:r>
            <a:endParaRPr lang="nl-NL" sz="2000" dirty="0">
              <a:solidFill>
                <a:srgbClr val="FF0000"/>
              </a:solidFill>
            </a:endParaRPr>
          </a:p>
          <a:p>
            <a:pPr marL="0" indent="0">
              <a:lnSpc>
                <a:spcPct val="115000"/>
              </a:lnSpc>
              <a:spcAft>
                <a:spcPts val="1000"/>
              </a:spcAft>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a:p>
            <a:pPr marL="0" indent="0">
              <a:lnSpc>
                <a:spcPct val="115000"/>
              </a:lnSpc>
              <a:spcAft>
                <a:spcPts val="1000"/>
              </a:spcAft>
              <a:buNone/>
            </a:pPr>
            <a:endParaRPr lang="nl-NL"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 name="Tijdelijke aanduiding voor dianummer 1">
            <a:extLst>
              <a:ext uri="{FF2B5EF4-FFF2-40B4-BE49-F238E27FC236}">
                <a16:creationId xmlns:a16="http://schemas.microsoft.com/office/drawing/2014/main" id="{11EA94EA-8033-1F96-BB67-DF8545A03D38}"/>
              </a:ext>
            </a:extLst>
          </p:cNvPr>
          <p:cNvSpPr>
            <a:spLocks noGrp="1"/>
          </p:cNvSpPr>
          <p:nvPr>
            <p:ph type="sldNum" sz="quarter" idx="12"/>
          </p:nvPr>
        </p:nvSpPr>
        <p:spPr/>
        <p:txBody>
          <a:bodyPr/>
          <a:lstStyle/>
          <a:p>
            <a:pPr>
              <a:defRPr/>
            </a:pPr>
            <a:fld id="{6D349626-B2B1-49B4-A57E-0957402AA763}" type="slidenum">
              <a:rPr lang="nl-NL" smtClean="0"/>
              <a:pPr>
                <a:defRPr/>
              </a:pPr>
              <a:t>93</a:t>
            </a:fld>
            <a:endParaRPr lang="nl-NL"/>
          </a:p>
        </p:txBody>
      </p:sp>
    </p:spTree>
    <p:extLst>
      <p:ext uri="{BB962C8B-B14F-4D97-AF65-F5344CB8AC3E}">
        <p14:creationId xmlns:p14="http://schemas.microsoft.com/office/powerpoint/2010/main" val="1690994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a:xfrm>
            <a:off x="755576" y="295692"/>
            <a:ext cx="8050461" cy="104507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r>
              <a:rPr lang="en-US" sz="2400" dirty="0"/>
              <a:t> </a:t>
            </a:r>
            <a:r>
              <a:rPr lang="en-US" sz="2400" dirty="0">
                <a:solidFill>
                  <a:schemeClr val="accent2"/>
                </a:solidFill>
              </a:rPr>
              <a:t>Flevoland: </a:t>
            </a:r>
            <a:r>
              <a:rPr lang="en-US" sz="2400" dirty="0" err="1">
                <a:solidFill>
                  <a:schemeClr val="accent2"/>
                </a:solidFill>
              </a:rPr>
              <a:t>chipmachin</a:t>
            </a:r>
            <a:r>
              <a:rPr lang="nb-NO" sz="2400" b="0" i="0" u="none" strike="noStrike" kern="1200" dirty="0">
                <a:solidFill>
                  <a:schemeClr val="accent2"/>
                </a:solidFill>
                <a:effectLst/>
                <a:latin typeface="+mn-lt"/>
                <a:ea typeface="+mn-ea"/>
                <a:cs typeface="+mn-cs"/>
              </a:rPr>
              <a:t>es</a:t>
            </a: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F2ACC1E6-F7CE-1D7F-0B3B-200767DACD85}"/>
              </a:ext>
            </a:extLst>
          </p:cNvPr>
          <p:cNvSpPr txBox="1"/>
          <p:nvPr/>
        </p:nvSpPr>
        <p:spPr>
          <a:xfrm>
            <a:off x="2267744" y="6435061"/>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https://www.paballand.com/asg/ez/maps/growth/regpat/flevoland-chip-machines.html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3079E14-5725-CC29-685A-441C5CE545D3}"/>
              </a:ext>
            </a:extLst>
          </p:cNvPr>
          <p:cNvPicPr>
            <a:picLocks noChangeAspect="1"/>
          </p:cNvPicPr>
          <p:nvPr/>
        </p:nvPicPr>
        <p:blipFill>
          <a:blip r:embed="rId3"/>
          <a:stretch>
            <a:fillRect/>
          </a:stretch>
        </p:blipFill>
        <p:spPr>
          <a:xfrm>
            <a:off x="1547664" y="908720"/>
            <a:ext cx="6120680" cy="5400600"/>
          </a:xfrm>
          <a:prstGeom prst="rect">
            <a:avLst/>
          </a:prstGeom>
        </p:spPr>
      </p:pic>
      <p:sp>
        <p:nvSpPr>
          <p:cNvPr id="2" name="Tijdelijke aanduiding voor dianummer 1">
            <a:extLst>
              <a:ext uri="{FF2B5EF4-FFF2-40B4-BE49-F238E27FC236}">
                <a16:creationId xmlns:a16="http://schemas.microsoft.com/office/drawing/2014/main" id="{CD700FF4-4766-C2BB-25A8-CF82FB30B0DB}"/>
              </a:ext>
            </a:extLst>
          </p:cNvPr>
          <p:cNvSpPr>
            <a:spLocks noGrp="1"/>
          </p:cNvSpPr>
          <p:nvPr>
            <p:ph type="sldNum" sz="quarter" idx="12"/>
          </p:nvPr>
        </p:nvSpPr>
        <p:spPr/>
        <p:txBody>
          <a:bodyPr/>
          <a:lstStyle/>
          <a:p>
            <a:pPr>
              <a:defRPr/>
            </a:pPr>
            <a:fld id="{6D349626-B2B1-49B4-A57E-0957402AA763}" type="slidenum">
              <a:rPr lang="nl-NL" smtClean="0"/>
              <a:pPr>
                <a:defRPr/>
              </a:pPr>
              <a:t>94</a:t>
            </a:fld>
            <a:endParaRPr lang="nl-NL"/>
          </a:p>
        </p:txBody>
      </p:sp>
    </p:spTree>
    <p:extLst>
      <p:ext uri="{BB962C8B-B14F-4D97-AF65-F5344CB8AC3E}">
        <p14:creationId xmlns:p14="http://schemas.microsoft.com/office/powerpoint/2010/main" val="3764747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a:xfrm>
            <a:off x="345099" y="40466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latin typeface="Verdana" panose="020B0604030504040204" pitchFamily="34" charset="0"/>
                <a:ea typeface="Verdana" panose="020B0604030504040204" pitchFamily="34" charset="0"/>
              </a:rPr>
              <a:t>Flevoland</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b-NO" sz="2400" kern="1200" dirty="0" err="1">
                <a:solidFill>
                  <a:schemeClr val="accent2"/>
                </a:solidFill>
                <a:latin typeface="+mn-lt"/>
                <a:ea typeface="+mn-ea"/>
                <a:cs typeface="+mn-cs"/>
              </a:rPr>
              <a:t>c</a:t>
            </a:r>
            <a:r>
              <a:rPr lang="nb-NO" sz="2400" b="0" i="0" u="none" strike="noStrike" kern="1200" dirty="0" err="1">
                <a:solidFill>
                  <a:schemeClr val="accent2"/>
                </a:solidFill>
                <a:effectLst/>
                <a:latin typeface="+mn-lt"/>
                <a:ea typeface="+mn-ea"/>
                <a:cs typeface="+mn-cs"/>
              </a:rPr>
              <a:t>hipmachines</a:t>
            </a:r>
            <a:r>
              <a:rPr lang="nb-NO" sz="2400" b="0" i="0" u="none" strike="noStrike" kern="1200" dirty="0">
                <a:solidFill>
                  <a:schemeClr val="accent2"/>
                </a:solidFill>
                <a:effectLst/>
                <a:latin typeface="+mn-lt"/>
                <a:ea typeface="+mn-ea"/>
                <a:cs typeface="+mn-cs"/>
              </a:rPr>
              <a:t> </a:t>
            </a:r>
            <a:r>
              <a:rPr lang="nb-NO" sz="2400" b="0" i="0" u="none" strike="noStrike" kern="1200" dirty="0">
                <a:solidFill>
                  <a:schemeClr val="tx1"/>
                </a:solidFill>
                <a:effectLst/>
                <a:latin typeface="+mn-lt"/>
                <a:ea typeface="+mn-ea"/>
                <a:cs typeface="+mn-cs"/>
              </a:rPr>
              <a:t>(RD 43/5)</a:t>
            </a: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07EED4F4-8FDA-6139-6F93-BE3F1AEC3640}"/>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55F6F4CD-37B9-EB4E-78B7-B5F18C21C238}"/>
              </a:ext>
            </a:extLst>
          </p:cNvPr>
          <p:cNvGraphicFramePr>
            <a:graphicFrameLocks noGrp="1"/>
          </p:cNvGraphicFramePr>
          <p:nvPr>
            <p:extLst>
              <p:ext uri="{D42A27DB-BD31-4B8C-83A1-F6EECF244321}">
                <p14:modId xmlns:p14="http://schemas.microsoft.com/office/powerpoint/2010/main" val="95426384"/>
              </p:ext>
            </p:extLst>
          </p:nvPr>
        </p:nvGraphicFramePr>
        <p:xfrm>
          <a:off x="53752" y="1190691"/>
          <a:ext cx="9036496" cy="2459974"/>
        </p:xfrm>
        <a:graphic>
          <a:graphicData uri="http://schemas.openxmlformats.org/drawingml/2006/table">
            <a:tbl>
              <a:tblPr firstRow="1" firstCol="1" bandRow="1"/>
              <a:tblGrid>
                <a:gridCol w="1421904">
                  <a:extLst>
                    <a:ext uri="{9D8B030D-6E8A-4147-A177-3AD203B41FA5}">
                      <a16:colId xmlns:a16="http://schemas.microsoft.com/office/drawing/2014/main" val="3479588183"/>
                    </a:ext>
                  </a:extLst>
                </a:gridCol>
                <a:gridCol w="1656184">
                  <a:extLst>
                    <a:ext uri="{9D8B030D-6E8A-4147-A177-3AD203B41FA5}">
                      <a16:colId xmlns:a16="http://schemas.microsoft.com/office/drawing/2014/main" val="3993141458"/>
                    </a:ext>
                  </a:extLst>
                </a:gridCol>
                <a:gridCol w="1152128">
                  <a:extLst>
                    <a:ext uri="{9D8B030D-6E8A-4147-A177-3AD203B41FA5}">
                      <a16:colId xmlns:a16="http://schemas.microsoft.com/office/drawing/2014/main" val="1921201712"/>
                    </a:ext>
                  </a:extLst>
                </a:gridCol>
                <a:gridCol w="1296144">
                  <a:extLst>
                    <a:ext uri="{9D8B030D-6E8A-4147-A177-3AD203B41FA5}">
                      <a16:colId xmlns:a16="http://schemas.microsoft.com/office/drawing/2014/main" val="2061814644"/>
                    </a:ext>
                  </a:extLst>
                </a:gridCol>
                <a:gridCol w="2088232">
                  <a:extLst>
                    <a:ext uri="{9D8B030D-6E8A-4147-A177-3AD203B41FA5}">
                      <a16:colId xmlns:a16="http://schemas.microsoft.com/office/drawing/2014/main" val="3166491861"/>
                    </a:ext>
                  </a:extLst>
                </a:gridCol>
                <a:gridCol w="1421904">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hoe </a:t>
                      </a:r>
                      <a:r>
                        <a:rPr lang="nl-NL" sz="16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6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6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6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6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6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6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a:lnSpc>
                          <a:spcPct val="115000"/>
                        </a:lnSpc>
                        <a:spcAft>
                          <a:spcPts val="1000"/>
                        </a:spcAft>
                        <a:buNone/>
                      </a:pPr>
                      <a:r>
                        <a:rPr lang="nl-NL" sz="1600" dirty="0">
                          <a:effectLst/>
                          <a:latin typeface="+mn-lt"/>
                          <a:ea typeface="Verdana" panose="020B0604030504040204" pitchFamily="34" charset="0"/>
                          <a:cs typeface="Times New Roman" panose="02020603050405020304" pitchFamily="18" charset="0"/>
                        </a:rPr>
                        <a:t>Flevoland</a:t>
                      </a: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600" dirty="0">
                          <a:effectLst/>
                          <a:latin typeface="+mn-lt"/>
                          <a:ea typeface="Verdana" panose="020B0604030504040204" pitchFamily="34" charset="0"/>
                          <a:cs typeface="Times New Roman" panose="02020603050405020304" pitchFamily="18" charset="0"/>
                        </a:rPr>
                        <a:t>3</a:t>
                      </a: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r>
                        <a:rPr lang="nl-NL" sz="1600" dirty="0">
                          <a:effectLst/>
                          <a:latin typeface="+mn-lt"/>
                          <a:ea typeface="Verdana" panose="020B0604030504040204" pitchFamily="34" charset="0"/>
                          <a:cs typeface="Times New Roman" panose="02020603050405020304" pitchFamily="18" charset="0"/>
                        </a:rPr>
                        <a:t>-</a:t>
                      </a: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l-NL" sz="1600" b="0" i="0" u="none" strike="noStrike" dirty="0">
                          <a:solidFill>
                            <a:srgbClr val="000000"/>
                          </a:solidFill>
                          <a:effectLst/>
                          <a:latin typeface="+mn-lt"/>
                        </a:rPr>
                        <a:t>Flevoland</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4</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nSpc>
                          <a:spcPct val="115000"/>
                        </a:lnSpc>
                        <a:spcAft>
                          <a:spcPts val="1000"/>
                        </a:spcAft>
                        <a:buNone/>
                      </a:pP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6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600" b="0" i="0" u="none" strike="noStrike" dirty="0" err="1">
                          <a:solidFill>
                            <a:srgbClr val="000000"/>
                          </a:solidFill>
                          <a:effectLst/>
                          <a:latin typeface="+mn-lt"/>
                        </a:rPr>
                        <a:t>Vlaams</a:t>
                      </a:r>
                      <a:r>
                        <a:rPr lang="nb-NO" sz="1600" b="0" i="0" u="none" strike="noStrike" dirty="0">
                          <a:solidFill>
                            <a:srgbClr val="000000"/>
                          </a:solidFill>
                          <a:effectLst/>
                          <a:latin typeface="+mn-lt"/>
                        </a:rPr>
                        <a:t>-Brabant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1</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600" b="0" i="0" u="none" strike="noStrike" dirty="0">
                          <a:solidFill>
                            <a:srgbClr val="000000"/>
                          </a:solidFill>
                          <a:effectLst/>
                          <a:latin typeface="+mn-lt"/>
                        </a:rPr>
                        <a:t>81</a:t>
                      </a:r>
                      <a:endParaRPr lang="nb-NO" sz="16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bl>
          </a:graphicData>
        </a:graphic>
      </p:graphicFrame>
      <p:sp>
        <p:nvSpPr>
          <p:cNvPr id="2" name="Tijdelijke aanduiding voor dianummer 1">
            <a:extLst>
              <a:ext uri="{FF2B5EF4-FFF2-40B4-BE49-F238E27FC236}">
                <a16:creationId xmlns:a16="http://schemas.microsoft.com/office/drawing/2014/main" id="{560E60D8-F6A2-F8B7-2D14-C0DB5F00623C}"/>
              </a:ext>
            </a:extLst>
          </p:cNvPr>
          <p:cNvSpPr>
            <a:spLocks noGrp="1"/>
          </p:cNvSpPr>
          <p:nvPr>
            <p:ph type="sldNum" sz="quarter" idx="12"/>
          </p:nvPr>
        </p:nvSpPr>
        <p:spPr/>
        <p:txBody>
          <a:bodyPr/>
          <a:lstStyle/>
          <a:p>
            <a:pPr>
              <a:defRPr/>
            </a:pPr>
            <a:fld id="{6D349626-B2B1-49B4-A57E-0957402AA763}" type="slidenum">
              <a:rPr lang="nl-NL" smtClean="0"/>
              <a:pPr>
                <a:defRPr/>
              </a:pPr>
              <a:t>95</a:t>
            </a:fld>
            <a:endParaRPr lang="nl-NL"/>
          </a:p>
        </p:txBody>
      </p:sp>
    </p:spTree>
    <p:extLst>
      <p:ext uri="{BB962C8B-B14F-4D97-AF65-F5344CB8AC3E}">
        <p14:creationId xmlns:p14="http://schemas.microsoft.com/office/powerpoint/2010/main" val="21568887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EFE6-E683-CC90-5B01-827E3EC471AE}"/>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5A82328F-B9F6-8452-C6CD-706DDBFEA600}"/>
              </a:ext>
            </a:extLst>
          </p:cNvPr>
          <p:cNvSpPr>
            <a:spLocks noGrp="1" noChangeArrowheads="1"/>
          </p:cNvSpPr>
          <p:nvPr>
            <p:ph type="title"/>
          </p:nvPr>
        </p:nvSpPr>
        <p:spPr>
          <a:xfrm>
            <a:off x="755576" y="548680"/>
            <a:ext cx="8050461" cy="104507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Limburg: </a:t>
            </a:r>
            <a:r>
              <a:rPr lang="en-US" sz="2400" dirty="0" err="1">
                <a:solidFill>
                  <a:schemeClr val="accent2"/>
                </a:solidFill>
              </a:rPr>
              <a:t>geavanceerde</a:t>
            </a:r>
            <a:r>
              <a:rPr lang="en-US" sz="2400" dirty="0">
                <a:solidFill>
                  <a:schemeClr val="accent2"/>
                </a:solidFill>
              </a:rPr>
              <a:t> </a:t>
            </a:r>
            <a:r>
              <a:rPr lang="en-US" sz="2400" dirty="0" err="1">
                <a:solidFill>
                  <a:schemeClr val="accent2"/>
                </a:solidFill>
              </a:rPr>
              <a:t>chemie</a:t>
            </a:r>
            <a:br>
              <a:rPr lang="nb-NO" sz="2400" b="0" i="0" u="none" strike="noStrike" kern="1200" dirty="0">
                <a:solidFill>
                  <a:schemeClr val="accent2"/>
                </a:solidFill>
                <a:effectLst/>
                <a:latin typeface="+mn-lt"/>
                <a:ea typeface="+mn-ea"/>
                <a:cs typeface="+mn-cs"/>
              </a:rPr>
            </a:br>
            <a:br>
              <a:rPr lang="nb-NO" sz="1800" dirty="0">
                <a:effectLst/>
                <a:latin typeface="Verdana" panose="020B0604030504040204" pitchFamily="34" charset="0"/>
                <a:ea typeface="Verdana" panose="020B0604030504040204" pitchFamily="34" charset="0"/>
                <a:cs typeface="Times New Roman" panose="02020603050405020304" pitchFamily="18" charset="0"/>
              </a:rPr>
            </a:br>
            <a:br>
              <a:rPr lang="nl-NL" sz="2400" dirty="0">
                <a:solidFill>
                  <a:schemeClr val="tx1"/>
                </a:solidFill>
              </a:rPr>
            </a:br>
            <a:endParaRPr lang="en-US" sz="2400" b="1" noProof="1">
              <a:solidFill>
                <a:schemeClr val="tx1"/>
              </a:solidFill>
            </a:endParaRPr>
          </a:p>
        </p:txBody>
      </p:sp>
      <p:sp>
        <p:nvSpPr>
          <p:cNvPr id="6" name="TextBox 5">
            <a:extLst>
              <a:ext uri="{FF2B5EF4-FFF2-40B4-BE49-F238E27FC236}">
                <a16:creationId xmlns:a16="http://schemas.microsoft.com/office/drawing/2014/main" id="{171CF7D4-AF3B-D318-309F-BB44F09ED088}"/>
              </a:ext>
            </a:extLst>
          </p:cNvPr>
          <p:cNvSpPr txBox="1"/>
          <p:nvPr/>
        </p:nvSpPr>
        <p:spPr>
          <a:xfrm>
            <a:off x="1259632" y="6300170"/>
            <a:ext cx="7344816"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https://www.paballand.com/asg/ez/maps/growth/regpat/limburg-advanced-chemistry.html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3FB2B4F-22E7-C8A4-9077-20C2F6453190}"/>
              </a:ext>
            </a:extLst>
          </p:cNvPr>
          <p:cNvPicPr>
            <a:picLocks noChangeAspect="1"/>
          </p:cNvPicPr>
          <p:nvPr/>
        </p:nvPicPr>
        <p:blipFill>
          <a:blip r:embed="rId3"/>
          <a:stretch>
            <a:fillRect/>
          </a:stretch>
        </p:blipFill>
        <p:spPr>
          <a:xfrm>
            <a:off x="1691680" y="1052736"/>
            <a:ext cx="6120681" cy="5256584"/>
          </a:xfrm>
          <a:prstGeom prst="rect">
            <a:avLst/>
          </a:prstGeom>
        </p:spPr>
      </p:pic>
      <p:sp>
        <p:nvSpPr>
          <p:cNvPr id="2" name="Tijdelijke aanduiding voor dianummer 1">
            <a:extLst>
              <a:ext uri="{FF2B5EF4-FFF2-40B4-BE49-F238E27FC236}">
                <a16:creationId xmlns:a16="http://schemas.microsoft.com/office/drawing/2014/main" id="{918D810E-3ABA-5917-E71C-D58CF40DC3AC}"/>
              </a:ext>
            </a:extLst>
          </p:cNvPr>
          <p:cNvSpPr>
            <a:spLocks noGrp="1"/>
          </p:cNvSpPr>
          <p:nvPr>
            <p:ph type="sldNum" sz="quarter" idx="12"/>
          </p:nvPr>
        </p:nvSpPr>
        <p:spPr/>
        <p:txBody>
          <a:bodyPr/>
          <a:lstStyle/>
          <a:p>
            <a:pPr>
              <a:defRPr/>
            </a:pPr>
            <a:fld id="{6D349626-B2B1-49B4-A57E-0957402AA763}" type="slidenum">
              <a:rPr lang="nl-NL" smtClean="0"/>
              <a:pPr>
                <a:defRPr/>
              </a:pPr>
              <a:t>96</a:t>
            </a:fld>
            <a:endParaRPr lang="nl-NL"/>
          </a:p>
        </p:txBody>
      </p:sp>
    </p:spTree>
    <p:extLst>
      <p:ext uri="{BB962C8B-B14F-4D97-AF65-F5344CB8AC3E}">
        <p14:creationId xmlns:p14="http://schemas.microsoft.com/office/powerpoint/2010/main" val="11901718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12A1E-C3C7-FBAE-4B16-1F763D94F87D}"/>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44B93827-D280-C5C6-9020-A6206328924D}"/>
              </a:ext>
            </a:extLst>
          </p:cNvPr>
          <p:cNvSpPr>
            <a:spLocks noGrp="1" noChangeArrowheads="1"/>
          </p:cNvSpPr>
          <p:nvPr>
            <p:ph type="title"/>
          </p:nvPr>
        </p:nvSpPr>
        <p:spPr>
          <a:xfrm>
            <a:off x="345099" y="692696"/>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Limburg</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a:t>
            </a:r>
            <a:r>
              <a:rPr lang="nb-NO" sz="2400" kern="1200" dirty="0" err="1">
                <a:solidFill>
                  <a:schemeClr val="accent2"/>
                </a:solidFill>
                <a:latin typeface="+mn-lt"/>
                <a:ea typeface="+mn-ea"/>
                <a:cs typeface="+mn-cs"/>
              </a:rPr>
              <a:t>g</a:t>
            </a:r>
            <a:r>
              <a:rPr lang="nb-NO" sz="2400" b="0" i="0" u="none" strike="noStrike" kern="1200" dirty="0" err="1">
                <a:solidFill>
                  <a:schemeClr val="accent2"/>
                </a:solidFill>
                <a:effectLst/>
                <a:latin typeface="+mn-lt"/>
                <a:ea typeface="+mn-ea"/>
                <a:cs typeface="+mn-cs"/>
              </a:rPr>
              <a:t>eavanceerde</a:t>
            </a:r>
            <a:r>
              <a:rPr lang="nb-NO" sz="2400" b="0" i="0" u="none" strike="noStrike" kern="1200" dirty="0">
                <a:solidFill>
                  <a:schemeClr val="accent2"/>
                </a:solidFill>
                <a:effectLst/>
                <a:latin typeface="+mn-lt"/>
                <a:ea typeface="+mn-ea"/>
                <a:cs typeface="+mn-cs"/>
              </a:rPr>
              <a:t> </a:t>
            </a:r>
            <a:r>
              <a:rPr lang="nb-NO" sz="2400" b="0" i="0" u="none" strike="noStrike" kern="1200" dirty="0" err="1">
                <a:solidFill>
                  <a:schemeClr val="accent2"/>
                </a:solidFill>
                <a:effectLst/>
                <a:latin typeface="+mn-lt"/>
                <a:ea typeface="+mn-ea"/>
                <a:cs typeface="+mn-cs"/>
              </a:rPr>
              <a:t>chemie</a:t>
            </a:r>
            <a:r>
              <a:rPr lang="nb-NO" sz="2400" b="0" i="0" u="none" strike="noStrike" kern="1200" dirty="0">
                <a:solidFill>
                  <a:schemeClr val="accent2"/>
                </a:solidFill>
                <a:effectLst/>
                <a:latin typeface="+mn-lt"/>
                <a:ea typeface="+mn-ea"/>
                <a:cs typeface="+mn-cs"/>
              </a:rPr>
              <a:t> </a:t>
            </a:r>
            <a:r>
              <a:rPr lang="nb-NO" sz="2400" b="0" i="0" u="none" strike="noStrike" kern="1200" dirty="0">
                <a:solidFill>
                  <a:schemeClr val="tx1"/>
                </a:solidFill>
                <a:effectLst/>
                <a:latin typeface="+mn-lt"/>
                <a:ea typeface="+mn-ea"/>
                <a:cs typeface="+mn-cs"/>
              </a:rPr>
              <a:t>(RD </a:t>
            </a:r>
            <a:r>
              <a:rPr lang="nb-NO" sz="2400" kern="1200" dirty="0">
                <a:solidFill>
                  <a:schemeClr val="tx1"/>
                </a:solidFill>
                <a:latin typeface="+mn-lt"/>
                <a:ea typeface="+mn-ea"/>
                <a:cs typeface="+mn-cs"/>
              </a:rPr>
              <a:t>74/8</a:t>
            </a:r>
            <a:r>
              <a:rPr lang="nb-NO" sz="2400" b="0" i="0" u="none" strike="noStrike" kern="1200" dirty="0">
                <a:solidFill>
                  <a:schemeClr val="tx1"/>
                </a:solidFill>
                <a:effectLst/>
                <a:latin typeface="+mn-lt"/>
                <a:ea typeface="+mn-ea"/>
                <a:cs typeface="+mn-cs"/>
              </a:rPr>
              <a:t>)</a:t>
            </a:r>
            <a:br>
              <a:rPr lang="nb-NO" sz="2400" b="0" i="0" u="none" strike="noStrike" kern="1200" dirty="0">
                <a:solidFill>
                  <a:schemeClr val="tx1"/>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AEF75CCD-45C5-A630-78F0-4CE442DA4379}"/>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5" name="Table 4">
            <a:extLst>
              <a:ext uri="{FF2B5EF4-FFF2-40B4-BE49-F238E27FC236}">
                <a16:creationId xmlns:a16="http://schemas.microsoft.com/office/drawing/2014/main" id="{83131213-4600-600F-193C-C8E2EB23180A}"/>
              </a:ext>
            </a:extLst>
          </p:cNvPr>
          <p:cNvGraphicFramePr>
            <a:graphicFrameLocks noGrp="1"/>
          </p:cNvGraphicFramePr>
          <p:nvPr>
            <p:extLst>
              <p:ext uri="{D42A27DB-BD31-4B8C-83A1-F6EECF244321}">
                <p14:modId xmlns:p14="http://schemas.microsoft.com/office/powerpoint/2010/main" val="4180512518"/>
              </p:ext>
            </p:extLst>
          </p:nvPr>
        </p:nvGraphicFramePr>
        <p:xfrm>
          <a:off x="53752" y="1190691"/>
          <a:ext cx="9036496" cy="4662123"/>
        </p:xfrm>
        <a:graphic>
          <a:graphicData uri="http://schemas.openxmlformats.org/drawingml/2006/table">
            <a:tbl>
              <a:tblPr firstRow="1" firstCol="1" bandRow="1"/>
              <a:tblGrid>
                <a:gridCol w="1493912">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440160">
                  <a:extLst>
                    <a:ext uri="{9D8B030D-6E8A-4147-A177-3AD203B41FA5}">
                      <a16:colId xmlns:a16="http://schemas.microsoft.com/office/drawing/2014/main" val="1921201712"/>
                    </a:ext>
                  </a:extLst>
                </a:gridCol>
                <a:gridCol w="1637581">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24105">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hoe technologisch relevant is partner regio? </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000" dirty="0">
                          <a:effectLst/>
                          <a:latin typeface="Verdana" panose="020B0604030504040204" pitchFamily="34" charset="0"/>
                          <a:ea typeface="Verdana" panose="020B0604030504040204" pitchFamily="34" charset="0"/>
                          <a:cs typeface="Times New Roman" panose="02020603050405020304" pitchFamily="18" charset="0"/>
                        </a:rPr>
                        <a:t>hoe </a:t>
                      </a:r>
                      <a:r>
                        <a:rPr lang="nl-NL" sz="1000" dirty="0" err="1">
                          <a:effectLst/>
                          <a:latin typeface="Verdana" panose="020B0604030504040204" pitchFamily="34" charset="0"/>
                          <a:ea typeface="Verdana" panose="020B0604030504040204" pitchFamily="34" charset="0"/>
                          <a:cs typeface="Times New Roman" panose="02020603050405020304" pitchFamily="18" charset="0"/>
                        </a:rPr>
                        <a:t>wetenschap-pelijk</a:t>
                      </a:r>
                      <a:r>
                        <a:rPr lang="nl-NL" sz="10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0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5104">
                <a:tc>
                  <a:txBody>
                    <a:bodyPr/>
                    <a:lstStyle/>
                    <a:p>
                      <a:pPr algn="l" fontAlgn="b"/>
                      <a:r>
                        <a:rPr lang="nb-NO" sz="10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47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376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5104">
                <a:tc>
                  <a:txBody>
                    <a:bodyPr/>
                    <a:lstStyle/>
                    <a:p>
                      <a:pPr algn="l" fontAlgn="b"/>
                      <a:r>
                        <a:rPr lang="nb-NO" sz="10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80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69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305104">
                <a:tc>
                  <a:txBody>
                    <a:bodyPr/>
                    <a:lstStyle/>
                    <a:p>
                      <a:pPr algn="l" fontAlgn="b"/>
                      <a:r>
                        <a:rPr lang="nb-NO" sz="10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Ile de France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59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73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5104">
                <a:tc>
                  <a:txBody>
                    <a:bodyPr/>
                    <a:lstStyle/>
                    <a:p>
                      <a:pPr algn="l" fontAlgn="b"/>
                      <a:r>
                        <a:rPr lang="nb-NO" sz="1000" b="0" i="0" u="none" strike="noStrike" dirty="0" err="1">
                          <a:solidFill>
                            <a:srgbClr val="000000"/>
                          </a:solidFill>
                          <a:effectLst/>
                          <a:latin typeface="+mn-lt"/>
                        </a:rPr>
                        <a:t>Nordwestschweiz</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Noord-Holland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58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305104">
                <a:tc>
                  <a:txBody>
                    <a:bodyPr/>
                    <a:lstStyle/>
                    <a:p>
                      <a:pPr algn="l" fontAlgn="b"/>
                      <a:r>
                        <a:rPr lang="nb-NO" sz="1000" b="0" i="0" u="none" strike="noStrike" dirty="0">
                          <a:solidFill>
                            <a:srgbClr val="000000"/>
                          </a:solidFill>
                          <a:effectLst/>
                          <a:latin typeface="+mn-lt"/>
                        </a:rPr>
                        <a:t>Friesland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err="1">
                          <a:solidFill>
                            <a:srgbClr val="000000"/>
                          </a:solidFill>
                          <a:effectLst/>
                          <a:latin typeface="+mn-lt"/>
                        </a:rPr>
                        <a:t>Inner</a:t>
                      </a:r>
                      <a:r>
                        <a:rPr lang="nb-NO" sz="10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5104">
                <a:tc>
                  <a:txBody>
                    <a:bodyPr/>
                    <a:lstStyle/>
                    <a:p>
                      <a:pPr algn="l" fontAlgn="b"/>
                      <a:r>
                        <a:rPr lang="nb-NO" sz="1000" b="0" i="0" u="none" strike="noStrike" dirty="0" err="1">
                          <a:solidFill>
                            <a:srgbClr val="000000"/>
                          </a:solidFill>
                          <a:effectLst/>
                          <a:latin typeface="+mn-lt"/>
                        </a:rPr>
                        <a:t>Oost-Vlaanderen</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Utrecht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45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5104">
                <a:tc>
                  <a:txBody>
                    <a:bodyPr/>
                    <a:lstStyle/>
                    <a:p>
                      <a:pPr algn="l" fontAlgn="b"/>
                      <a:r>
                        <a:rPr lang="nb-NO" sz="1000" b="0" i="0" u="none" strike="noStrike" dirty="0">
                          <a:solidFill>
                            <a:srgbClr val="000000"/>
                          </a:solidFill>
                          <a:effectLst/>
                          <a:latin typeface="+mn-lt"/>
                        </a:rPr>
                        <a:t>Zeeland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29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158921">
                <a:tc>
                  <a:txBody>
                    <a:bodyPr/>
                    <a:lstStyle/>
                    <a:p>
                      <a:pPr algn="l" fontAlgn="b"/>
                      <a:r>
                        <a:rPr lang="nl-NL" sz="1000" b="0" i="0" u="none" strike="noStrike" dirty="0">
                          <a:solidFill>
                            <a:srgbClr val="000000"/>
                          </a:solidFill>
                          <a:effectLst/>
                          <a:latin typeface="+mn-lt"/>
                        </a:rPr>
                        <a:t>N</a:t>
                      </a:r>
                      <a:r>
                        <a:rPr lang="nb-NO" sz="1000" b="0" i="0" u="none" strike="noStrike" dirty="0" err="1">
                          <a:solidFill>
                            <a:srgbClr val="000000"/>
                          </a:solidFill>
                          <a:effectLst/>
                          <a:latin typeface="+mn-lt"/>
                        </a:rPr>
                        <a:t>oord</a:t>
                      </a:r>
                      <a:r>
                        <a:rPr lang="nb-NO" sz="1000" b="0" i="0" u="none" strike="noStrike" dirty="0">
                          <a:solidFill>
                            <a:srgbClr val="000000"/>
                          </a:solidFill>
                          <a:effectLst/>
                          <a:latin typeface="+mn-lt"/>
                        </a:rPr>
                        <a:t>-Holland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1</a:t>
                      </a:r>
                      <a:r>
                        <a:rPr lang="nb-NO" sz="1000" b="0" i="0" u="none" strike="noStrike" dirty="0">
                          <a:solidFill>
                            <a:srgbClr val="000000"/>
                          </a:solidFill>
                          <a:effectLst/>
                          <a:latin typeface="+mn-lt"/>
                        </a:rPr>
                        <a:t>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err="1">
                          <a:solidFill>
                            <a:srgbClr val="000000"/>
                          </a:solidFill>
                          <a:effectLst/>
                          <a:latin typeface="+mn-lt"/>
                        </a:rPr>
                        <a:t>Vlaams</a:t>
                      </a:r>
                      <a:r>
                        <a:rPr lang="nb-NO" sz="1000" b="0" i="0" u="none" strike="noStrike" dirty="0">
                          <a:solidFill>
                            <a:srgbClr val="000000"/>
                          </a:solidFill>
                          <a:effectLst/>
                          <a:latin typeface="+mn-lt"/>
                        </a:rPr>
                        <a:t>-Brabant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1502">
                <a:tc>
                  <a:txBody>
                    <a:bodyPr/>
                    <a:lstStyle/>
                    <a:p>
                      <a:pPr algn="l" fontAlgn="b"/>
                      <a:r>
                        <a:rPr lang="nb-NO" sz="1000" b="0" i="0" u="none" strike="noStrike" dirty="0">
                          <a:solidFill>
                            <a:srgbClr val="000000"/>
                          </a:solidFill>
                          <a:effectLst/>
                          <a:latin typeface="+mn-lt"/>
                        </a:rPr>
                        <a:t>Region </a:t>
                      </a:r>
                      <a:r>
                        <a:rPr lang="nb-NO" sz="1000" b="0" i="0" u="none" strike="noStrike" dirty="0" err="1">
                          <a:solidFill>
                            <a:srgbClr val="000000"/>
                          </a:solidFill>
                          <a:effectLst/>
                          <a:latin typeface="+mn-lt"/>
                        </a:rPr>
                        <a:t>lÃmanique</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1</a:t>
                      </a:r>
                      <a:r>
                        <a:rPr lang="nb-NO" sz="1000" b="0" i="0" u="none" strike="noStrike" dirty="0">
                          <a:solidFill>
                            <a:srgbClr val="000000"/>
                          </a:solidFill>
                          <a:effectLst/>
                          <a:latin typeface="+mn-lt"/>
                        </a:rPr>
                        <a:t>8</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31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158921">
                <a:tc>
                  <a:txBody>
                    <a:bodyPr/>
                    <a:lstStyle/>
                    <a:p>
                      <a:pPr algn="l" fontAlgn="b"/>
                      <a:r>
                        <a:rPr lang="nb-NO" sz="10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30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5104">
                <a:tc>
                  <a:txBody>
                    <a:bodyPr/>
                    <a:lstStyle/>
                    <a:p>
                      <a:pPr algn="l" fontAlgn="b"/>
                      <a:r>
                        <a:rPr lang="nl-NL" sz="1000" b="0" i="0" u="none" strike="noStrike" dirty="0">
                          <a:solidFill>
                            <a:srgbClr val="000000"/>
                          </a:solidFill>
                          <a:effectLst/>
                          <a:latin typeface="+mn-lt"/>
                        </a:rPr>
                        <a:t>L</a:t>
                      </a:r>
                      <a:r>
                        <a:rPr lang="nb-NO" sz="1000" b="0" i="0" u="none" strike="noStrike" dirty="0" err="1">
                          <a:solidFill>
                            <a:srgbClr val="000000"/>
                          </a:solidFill>
                          <a:effectLst/>
                          <a:latin typeface="+mn-lt"/>
                        </a:rPr>
                        <a:t>ombardia</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1</a:t>
                      </a:r>
                      <a:r>
                        <a:rPr lang="nb-NO" sz="1000" b="0" i="0" u="none" strike="noStrike" dirty="0">
                          <a:solidFill>
                            <a:srgbClr val="000000"/>
                          </a:solidFill>
                          <a:effectLst/>
                          <a:latin typeface="+mn-lt"/>
                        </a:rPr>
                        <a:t>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23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158921">
                <a:tc>
                  <a:txBody>
                    <a:bodyPr/>
                    <a:lstStyle/>
                    <a:p>
                      <a:pPr algn="l" fontAlgn="b"/>
                      <a:r>
                        <a:rPr lang="nb-NO" sz="1000" b="0" i="0" u="none" strike="noStrike" dirty="0">
                          <a:solidFill>
                            <a:srgbClr val="000000"/>
                          </a:solidFill>
                          <a:effectLst/>
                          <a:latin typeface="+mn-lt"/>
                        </a:rPr>
                        <a:t>Detmold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6</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Antwerpen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158921">
                <a:tc>
                  <a:txBody>
                    <a:bodyPr/>
                    <a:lstStyle/>
                    <a:p>
                      <a:pPr algn="l" fontAlgn="b"/>
                      <a:r>
                        <a:rPr lang="nb-NO" sz="1000" b="0" i="0" u="none" strike="noStrike" dirty="0">
                          <a:solidFill>
                            <a:srgbClr val="000000"/>
                          </a:solidFill>
                          <a:effectLst/>
                          <a:latin typeface="+mn-lt"/>
                        </a:rPr>
                        <a:t>Drenthe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000" b="0" i="0" u="none" strike="noStrike" dirty="0">
                          <a:solidFill>
                            <a:srgbClr val="000000"/>
                          </a:solidFill>
                          <a:effectLst/>
                          <a:latin typeface="+mn-lt"/>
                        </a:rPr>
                        <a:t>6</a:t>
                      </a:r>
                      <a:endParaRPr lang="nb-NO" sz="10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000" b="0" i="0" u="none" strike="noStrike" dirty="0">
                          <a:solidFill>
                            <a:srgbClr val="000000"/>
                          </a:solidFill>
                          <a:effectLst/>
                          <a:latin typeface="+mn-lt"/>
                        </a:rPr>
                        <a:t>Liège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000" b="0" i="0" u="none" strike="noStrike" dirty="0">
                          <a:solidFill>
                            <a:srgbClr val="000000"/>
                          </a:solidFill>
                          <a:effectLst/>
                          <a:latin typeface="+mn-lt"/>
                        </a:rPr>
                        <a:t>35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2" name="Tijdelijke aanduiding voor dianummer 1">
            <a:extLst>
              <a:ext uri="{FF2B5EF4-FFF2-40B4-BE49-F238E27FC236}">
                <a16:creationId xmlns:a16="http://schemas.microsoft.com/office/drawing/2014/main" id="{2C7EB14C-B739-A4AD-AFAE-6693E37D012A}"/>
              </a:ext>
            </a:extLst>
          </p:cNvPr>
          <p:cNvSpPr>
            <a:spLocks noGrp="1"/>
          </p:cNvSpPr>
          <p:nvPr>
            <p:ph type="sldNum" sz="quarter" idx="12"/>
          </p:nvPr>
        </p:nvSpPr>
        <p:spPr/>
        <p:txBody>
          <a:bodyPr/>
          <a:lstStyle/>
          <a:p>
            <a:pPr>
              <a:defRPr/>
            </a:pPr>
            <a:fld id="{6D349626-B2B1-49B4-A57E-0957402AA763}" type="slidenum">
              <a:rPr lang="nl-NL" smtClean="0"/>
              <a:pPr>
                <a:defRPr/>
              </a:pPr>
              <a:t>97</a:t>
            </a:fld>
            <a:endParaRPr lang="nl-NL"/>
          </a:p>
        </p:txBody>
      </p:sp>
    </p:spTree>
    <p:extLst>
      <p:ext uri="{BB962C8B-B14F-4D97-AF65-F5344CB8AC3E}">
        <p14:creationId xmlns:p14="http://schemas.microsoft.com/office/powerpoint/2010/main" val="261287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1AB9D-3F48-DB58-08E8-7CC8BFBFBA9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F616294-AB02-F71E-F7F8-4B3F226EE747}"/>
              </a:ext>
            </a:extLst>
          </p:cNvPr>
          <p:cNvSpPr txBox="1"/>
          <p:nvPr/>
        </p:nvSpPr>
        <p:spPr>
          <a:xfrm>
            <a:off x="2123728" y="6289638"/>
            <a:ext cx="5976664" cy="235706"/>
          </a:xfrm>
          <a:prstGeom prst="rect">
            <a:avLst/>
          </a:prstGeom>
          <a:noFill/>
        </p:spPr>
        <p:txBody>
          <a:bodyPr wrap="square">
            <a:spAutoFit/>
          </a:bodyPr>
          <a:lstStyle/>
          <a:p>
            <a:pPr>
              <a:lnSpc>
                <a:spcPct val="115000"/>
              </a:lnSpc>
              <a:spcAft>
                <a:spcPts val="1000"/>
              </a:spcAft>
            </a:pPr>
            <a:r>
              <a:rPr lang="nb-NO" sz="900" dirty="0">
                <a:effectLst/>
                <a:latin typeface="Verdana" panose="020B0604030504040204" pitchFamily="34" charset="0"/>
                <a:ea typeface="Verdana" panose="020B0604030504040204" pitchFamily="34" charset="0"/>
                <a:cs typeface="Times New Roman" panose="02020603050405020304" pitchFamily="18" charset="0"/>
                <a:hlinkClick r:id="rId2"/>
              </a:rPr>
              <a:t>https://www.paballand.com/asg/ez/maps/growth/regpat/limburg-biofuels.html</a:t>
            </a:r>
            <a:endParaRPr lang="nb-NO" sz="900"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3497250-DE73-CD7C-5A98-209F2F6273D2}"/>
              </a:ext>
            </a:extLst>
          </p:cNvPr>
          <p:cNvPicPr>
            <a:picLocks noChangeAspect="1"/>
          </p:cNvPicPr>
          <p:nvPr/>
        </p:nvPicPr>
        <p:blipFill>
          <a:blip r:embed="rId3"/>
          <a:stretch>
            <a:fillRect/>
          </a:stretch>
        </p:blipFill>
        <p:spPr>
          <a:xfrm>
            <a:off x="1619673" y="1052736"/>
            <a:ext cx="6120680" cy="5236902"/>
          </a:xfrm>
          <a:prstGeom prst="rect">
            <a:avLst/>
          </a:prstGeom>
        </p:spPr>
      </p:pic>
      <p:sp>
        <p:nvSpPr>
          <p:cNvPr id="15363" name="Rectangle 4">
            <a:extLst>
              <a:ext uri="{FF2B5EF4-FFF2-40B4-BE49-F238E27FC236}">
                <a16:creationId xmlns:a16="http://schemas.microsoft.com/office/drawing/2014/main" id="{C39BABE0-315A-712B-3E9E-8C0DEC338E96}"/>
              </a:ext>
            </a:extLst>
          </p:cNvPr>
          <p:cNvSpPr>
            <a:spLocks noGrp="1" noChangeArrowheads="1"/>
          </p:cNvSpPr>
          <p:nvPr>
            <p:ph type="title"/>
          </p:nvPr>
        </p:nvSpPr>
        <p:spPr>
          <a:xfrm>
            <a:off x="755576" y="476672"/>
            <a:ext cx="8050461" cy="1045076"/>
          </a:xfrm>
        </p:spPr>
        <p:txBody>
          <a:bodyPr>
            <a:normAutofit fontScale="90000"/>
          </a:bodyPr>
          <a:lstStyle/>
          <a:p>
            <a:r>
              <a:rPr lang="en-US" sz="2400" dirty="0" err="1"/>
              <a:t>complementaire</a:t>
            </a:r>
            <a:r>
              <a:rPr lang="en-US" sz="2400" dirty="0"/>
              <a:t> </a:t>
            </a:r>
            <a:r>
              <a:rPr lang="en-US" sz="2400" dirty="0" err="1"/>
              <a:t>technologische</a:t>
            </a:r>
            <a:r>
              <a:rPr lang="en-US" sz="2400" dirty="0"/>
              <a:t> </a:t>
            </a:r>
            <a:r>
              <a:rPr lang="en-US" sz="2400" dirty="0" err="1"/>
              <a:t>kennis</a:t>
            </a:r>
            <a:r>
              <a:rPr lang="en-US" sz="2400" dirty="0"/>
              <a:t> in Europa </a:t>
            </a:r>
            <a:r>
              <a:rPr lang="en-US" sz="2400" dirty="0" err="1"/>
              <a:t>voor</a:t>
            </a:r>
            <a:br>
              <a:rPr lang="en-US" sz="2400" dirty="0"/>
            </a:br>
            <a:r>
              <a:rPr lang="en-US" sz="2400" dirty="0">
                <a:solidFill>
                  <a:schemeClr val="accent2"/>
                </a:solidFill>
              </a:rPr>
              <a:t>Limburg: </a:t>
            </a:r>
            <a:r>
              <a:rPr lang="en-US" sz="2400" dirty="0" err="1">
                <a:solidFill>
                  <a:schemeClr val="accent2"/>
                </a:solidFill>
              </a:rPr>
              <a:t>biobrandstoff</a:t>
            </a:r>
            <a:r>
              <a:rPr lang="nb-NO" sz="2400" b="0" i="0" u="none" strike="noStrike" kern="1200" dirty="0">
                <a:solidFill>
                  <a:schemeClr val="accent2"/>
                </a:solidFill>
                <a:effectLst/>
                <a:latin typeface="+mn-lt"/>
                <a:ea typeface="+mn-ea"/>
                <a:cs typeface="+mn-cs"/>
              </a:rPr>
              <a:t>en</a:t>
            </a:r>
            <a:br>
              <a:rPr lang="nl-NL" sz="2400" dirty="0">
                <a:solidFill>
                  <a:schemeClr val="tx1"/>
                </a:solidFill>
              </a:rPr>
            </a:br>
            <a:endParaRPr lang="en-US" sz="2400" b="1" noProof="1">
              <a:solidFill>
                <a:schemeClr val="tx1"/>
              </a:solidFill>
            </a:endParaRPr>
          </a:p>
        </p:txBody>
      </p:sp>
      <p:sp>
        <p:nvSpPr>
          <p:cNvPr id="2" name="Tijdelijke aanduiding voor dianummer 1">
            <a:extLst>
              <a:ext uri="{FF2B5EF4-FFF2-40B4-BE49-F238E27FC236}">
                <a16:creationId xmlns:a16="http://schemas.microsoft.com/office/drawing/2014/main" id="{76F479A3-D47B-C754-B297-B7E4A0A7DA26}"/>
              </a:ext>
            </a:extLst>
          </p:cNvPr>
          <p:cNvSpPr>
            <a:spLocks noGrp="1"/>
          </p:cNvSpPr>
          <p:nvPr>
            <p:ph type="sldNum" sz="quarter" idx="12"/>
          </p:nvPr>
        </p:nvSpPr>
        <p:spPr/>
        <p:txBody>
          <a:bodyPr/>
          <a:lstStyle/>
          <a:p>
            <a:pPr>
              <a:defRPr/>
            </a:pPr>
            <a:fld id="{6D349626-B2B1-49B4-A57E-0957402AA763}" type="slidenum">
              <a:rPr lang="nl-NL" smtClean="0"/>
              <a:pPr>
                <a:defRPr/>
              </a:pPr>
              <a:t>98</a:t>
            </a:fld>
            <a:endParaRPr lang="nl-NL"/>
          </a:p>
        </p:txBody>
      </p:sp>
    </p:spTree>
    <p:extLst>
      <p:ext uri="{BB962C8B-B14F-4D97-AF65-F5344CB8AC3E}">
        <p14:creationId xmlns:p14="http://schemas.microsoft.com/office/powerpoint/2010/main" val="10197634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8AFBA-AAF9-FA68-8D6F-1628E4B48F27}"/>
            </a:ext>
          </a:extLst>
        </p:cNvPr>
        <p:cNvGrpSpPr/>
        <p:nvPr/>
      </p:nvGrpSpPr>
      <p:grpSpPr>
        <a:xfrm>
          <a:off x="0" y="0"/>
          <a:ext cx="0" cy="0"/>
          <a:chOff x="0" y="0"/>
          <a:chExt cx="0" cy="0"/>
        </a:xfrm>
      </p:grpSpPr>
      <p:sp>
        <p:nvSpPr>
          <p:cNvPr id="15363" name="Rectangle 4">
            <a:extLst>
              <a:ext uri="{FF2B5EF4-FFF2-40B4-BE49-F238E27FC236}">
                <a16:creationId xmlns:a16="http://schemas.microsoft.com/office/drawing/2014/main" id="{2E034520-6513-1528-4750-1EE059407F95}"/>
              </a:ext>
            </a:extLst>
          </p:cNvPr>
          <p:cNvSpPr>
            <a:spLocks noGrp="1" noChangeArrowheads="1"/>
          </p:cNvSpPr>
          <p:nvPr>
            <p:ph type="title"/>
          </p:nvPr>
        </p:nvSpPr>
        <p:spPr>
          <a:xfrm>
            <a:off x="345099" y="764704"/>
            <a:ext cx="8712968" cy="648072"/>
          </a:xfrm>
        </p:spPr>
        <p:txBody>
          <a:bodyPr>
            <a:normAutofit fontScale="90000"/>
          </a:bodyPr>
          <a:lstStyle/>
          <a:p>
            <a:r>
              <a:rPr lang="nl-NL" sz="2400" dirty="0">
                <a:latin typeface="Verdana" panose="020B0604030504040204" pitchFamily="34" charset="0"/>
                <a:ea typeface="Verdana" panose="020B0604030504040204" pitchFamily="34" charset="0"/>
              </a:rPr>
              <a:t>t</a:t>
            </a:r>
            <a:r>
              <a:rPr lang="nl-NL" sz="2400" dirty="0">
                <a:effectLst/>
                <a:latin typeface="Verdana" panose="020B0604030504040204" pitchFamily="34" charset="0"/>
                <a:ea typeface="Verdana" panose="020B0604030504040204" pitchFamily="34" charset="0"/>
              </a:rPr>
              <a:t>op regio’s met wie </a:t>
            </a:r>
            <a:r>
              <a:rPr lang="nl-NL" sz="2400" dirty="0">
                <a:solidFill>
                  <a:schemeClr val="accent2"/>
                </a:solidFill>
                <a:effectLst/>
                <a:latin typeface="Verdana" panose="020B0604030504040204" pitchFamily="34" charset="0"/>
                <a:ea typeface="Verdana" panose="020B0604030504040204" pitchFamily="34" charset="0"/>
              </a:rPr>
              <a:t>Limburg</a:t>
            </a:r>
            <a:r>
              <a:rPr lang="nl-NL" sz="2400" dirty="0">
                <a:effectLst/>
                <a:latin typeface="Verdana" panose="020B0604030504040204" pitchFamily="34" charset="0"/>
                <a:ea typeface="Verdana" panose="020B0604030504040204" pitchFamily="34" charset="0"/>
              </a:rPr>
              <a:t> samenwerkt</a:t>
            </a:r>
            <a:br>
              <a:rPr lang="en-US" sz="2400" dirty="0"/>
            </a:br>
            <a:r>
              <a:rPr lang="nl-NL" sz="2400" dirty="0">
                <a:solidFill>
                  <a:schemeClr val="accent2"/>
                </a:solidFill>
              </a:rPr>
              <a:t> biobrandstoffen </a:t>
            </a:r>
            <a:r>
              <a:rPr lang="nl-NL" sz="2400" dirty="0">
                <a:solidFill>
                  <a:schemeClr val="tx1"/>
                </a:solidFill>
              </a:rPr>
              <a:t>(RD 59/4)</a:t>
            </a:r>
            <a:br>
              <a:rPr lang="nb-NO" sz="2400" b="0" i="0" u="none" strike="noStrike" kern="1200" dirty="0">
                <a:solidFill>
                  <a:schemeClr val="accent2"/>
                </a:solidFill>
                <a:effectLst/>
                <a:latin typeface="+mn-lt"/>
                <a:ea typeface="+mn-ea"/>
                <a:cs typeface="+mn-cs"/>
              </a:rPr>
            </a:br>
            <a:br>
              <a:rPr lang="nl-NL" sz="2400" dirty="0">
                <a:solidFill>
                  <a:schemeClr val="tx1"/>
                </a:solidFill>
              </a:rPr>
            </a:br>
            <a:endParaRPr lang="en-US" sz="2400" b="1" noProof="1">
              <a:solidFill>
                <a:schemeClr val="tx1"/>
              </a:solidFill>
            </a:endParaRPr>
          </a:p>
        </p:txBody>
      </p:sp>
      <p:sp>
        <p:nvSpPr>
          <p:cNvPr id="4" name="Tekstvak 3">
            <a:extLst>
              <a:ext uri="{FF2B5EF4-FFF2-40B4-BE49-F238E27FC236}">
                <a16:creationId xmlns:a16="http://schemas.microsoft.com/office/drawing/2014/main" id="{6602E024-A540-E24C-EDF1-E729D77916B1}"/>
              </a:ext>
            </a:extLst>
          </p:cNvPr>
          <p:cNvSpPr txBox="1"/>
          <p:nvPr/>
        </p:nvSpPr>
        <p:spPr>
          <a:xfrm>
            <a:off x="741143" y="6278413"/>
            <a:ext cx="7920880" cy="584775"/>
          </a:xfrm>
          <a:prstGeom prst="rect">
            <a:avLst/>
          </a:prstGeom>
          <a:noFill/>
        </p:spPr>
        <p:txBody>
          <a:bodyPr wrap="square">
            <a:spAutoFit/>
          </a:bodyPr>
          <a:lstStyle/>
          <a:p>
            <a:endParaRPr lang="nb-NO" sz="1200" dirty="0"/>
          </a:p>
          <a:p>
            <a:endParaRPr lang="nb-NO" dirty="0"/>
          </a:p>
        </p:txBody>
      </p:sp>
      <p:graphicFrame>
        <p:nvGraphicFramePr>
          <p:cNvPr id="2" name="Table 1">
            <a:extLst>
              <a:ext uri="{FF2B5EF4-FFF2-40B4-BE49-F238E27FC236}">
                <a16:creationId xmlns:a16="http://schemas.microsoft.com/office/drawing/2014/main" id="{E8F654B4-E39F-DA6E-FBCB-F2141EBFFF61}"/>
              </a:ext>
            </a:extLst>
          </p:cNvPr>
          <p:cNvGraphicFramePr>
            <a:graphicFrameLocks noGrp="1"/>
          </p:cNvGraphicFramePr>
          <p:nvPr>
            <p:extLst>
              <p:ext uri="{D42A27DB-BD31-4B8C-83A1-F6EECF244321}">
                <p14:modId xmlns:p14="http://schemas.microsoft.com/office/powerpoint/2010/main" val="2512088714"/>
              </p:ext>
            </p:extLst>
          </p:nvPr>
        </p:nvGraphicFramePr>
        <p:xfrm>
          <a:off x="53752" y="1183540"/>
          <a:ext cx="9036496" cy="4985370"/>
        </p:xfrm>
        <a:graphic>
          <a:graphicData uri="http://schemas.openxmlformats.org/drawingml/2006/table">
            <a:tbl>
              <a:tblPr firstRow="1" firstCol="1" bandRow="1"/>
              <a:tblGrid>
                <a:gridCol w="1565920">
                  <a:extLst>
                    <a:ext uri="{9D8B030D-6E8A-4147-A177-3AD203B41FA5}">
                      <a16:colId xmlns:a16="http://schemas.microsoft.com/office/drawing/2014/main" val="3479588183"/>
                    </a:ext>
                  </a:extLst>
                </a:gridCol>
                <a:gridCol w="1368152">
                  <a:extLst>
                    <a:ext uri="{9D8B030D-6E8A-4147-A177-3AD203B41FA5}">
                      <a16:colId xmlns:a16="http://schemas.microsoft.com/office/drawing/2014/main" val="3993141458"/>
                    </a:ext>
                  </a:extLst>
                </a:gridCol>
                <a:gridCol w="1296144">
                  <a:extLst>
                    <a:ext uri="{9D8B030D-6E8A-4147-A177-3AD203B41FA5}">
                      <a16:colId xmlns:a16="http://schemas.microsoft.com/office/drawing/2014/main" val="1921201712"/>
                    </a:ext>
                  </a:extLst>
                </a:gridCol>
                <a:gridCol w="1709589">
                  <a:extLst>
                    <a:ext uri="{9D8B030D-6E8A-4147-A177-3AD203B41FA5}">
                      <a16:colId xmlns:a16="http://schemas.microsoft.com/office/drawing/2014/main" val="2061814644"/>
                    </a:ext>
                  </a:extLst>
                </a:gridCol>
                <a:gridCol w="1627342">
                  <a:extLst>
                    <a:ext uri="{9D8B030D-6E8A-4147-A177-3AD203B41FA5}">
                      <a16:colId xmlns:a16="http://schemas.microsoft.com/office/drawing/2014/main" val="3166491861"/>
                    </a:ext>
                  </a:extLst>
                </a:gridCol>
                <a:gridCol w="1469349">
                  <a:extLst>
                    <a:ext uri="{9D8B030D-6E8A-4147-A177-3AD203B41FA5}">
                      <a16:colId xmlns:a16="http://schemas.microsoft.com/office/drawing/2014/main" val="110501899"/>
                    </a:ext>
                  </a:extLst>
                </a:gridCol>
              </a:tblGrid>
              <a:tr h="1340659">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technologische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(#co-inventor relaties)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hoe </a:t>
                      </a:r>
                      <a:r>
                        <a:rPr lang="nl-NL" sz="1100" dirty="0" err="1">
                          <a:effectLst/>
                          <a:latin typeface="Verdana" panose="020B0604030504040204" pitchFamily="34" charset="0"/>
                          <a:ea typeface="Verdana" panose="020B0604030504040204" pitchFamily="34" charset="0"/>
                          <a:cs typeface="Times New Roman" panose="02020603050405020304" pitchFamily="18" charset="0"/>
                        </a:rPr>
                        <a:t>technolo-gisch</a:t>
                      </a:r>
                      <a:r>
                        <a:rPr lang="nl-NL" sz="1100" dirty="0">
                          <a:effectLst/>
                          <a:latin typeface="Verdana" panose="020B0604030504040204" pitchFamily="34" charset="0"/>
                          <a:ea typeface="Verdana" panose="020B0604030504040204" pitchFamily="34" charset="0"/>
                          <a:cs typeface="Times New Roman" panose="02020603050405020304" pitchFamily="18" charset="0"/>
                        </a:rPr>
                        <a:t> relevant is partner regio? </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top partner regio’s</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wetenschappelijke samenwerking</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p>
                      <a:pPr>
                        <a:lnSpc>
                          <a:spcPct val="115000"/>
                        </a:lnSpc>
                        <a:spcAft>
                          <a:spcPts val="1000"/>
                        </a:spcAft>
                        <a:buNone/>
                      </a:pPr>
                      <a:r>
                        <a:rPr lang="nl-NL" sz="1100" dirty="0">
                          <a:effectLst/>
                          <a:latin typeface="Verdana" panose="020B0604030504040204" pitchFamily="34" charset="0"/>
                          <a:ea typeface="Verdana" panose="020B0604030504040204" pitchFamily="34" charset="0"/>
                          <a:cs typeface="Times New Roman" panose="02020603050405020304" pitchFamily="18" charset="0"/>
                        </a:rPr>
                        <a:t>(#co-publicaties)</a:t>
                      </a:r>
                      <a:endParaRPr lang="nb-NO"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nl-NL" sz="1100">
                          <a:effectLst/>
                          <a:latin typeface="Verdana" panose="020B0604030504040204" pitchFamily="34" charset="0"/>
                          <a:ea typeface="Verdana" panose="020B0604030504040204" pitchFamily="34" charset="0"/>
                          <a:cs typeface="Times New Roman" panose="02020603050405020304" pitchFamily="18" charset="0"/>
                        </a:rPr>
                        <a:t>hoe wetenschap-pelijk relevant is partner regio? </a:t>
                      </a:r>
                      <a:endParaRPr lang="nb-NO" sz="1100">
                        <a:effectLst/>
                        <a:latin typeface="Verdana" panose="020B0604030504040204" pitchFamily="34" charset="0"/>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4076334"/>
                  </a:ext>
                </a:extLst>
              </a:tr>
              <a:tr h="308918">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Limburg (NL)</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l-NL" sz="1100" b="0" i="0" u="none" strike="noStrike" dirty="0">
                          <a:solidFill>
                            <a:srgbClr val="000000"/>
                          </a:solidFill>
                          <a:effectLst/>
                          <a:latin typeface="+mn-lt"/>
                        </a:rPr>
                        <a:t>-</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2574514"/>
                  </a:ext>
                </a:extLst>
              </a:tr>
              <a:tr h="308918">
                <a:tc>
                  <a:txBody>
                    <a:bodyPr/>
                    <a:lstStyle/>
                    <a:p>
                      <a:pPr algn="l" fontAlgn="b"/>
                      <a:r>
                        <a:rPr lang="nb-NO" sz="1100" b="0" i="0" u="none" strike="noStrike" dirty="0" err="1">
                          <a:solidFill>
                            <a:srgbClr val="000000"/>
                          </a:solidFill>
                          <a:effectLst/>
                          <a:latin typeface="+mn-lt"/>
                        </a:rPr>
                        <a:t>Inner</a:t>
                      </a:r>
                      <a:r>
                        <a:rPr lang="nb-NO" sz="1100" b="0" i="0" u="none" strike="noStrike" dirty="0">
                          <a:solidFill>
                            <a:srgbClr val="000000"/>
                          </a:solidFill>
                          <a:effectLst/>
                          <a:latin typeface="+mn-lt"/>
                        </a:rPr>
                        <a:t> London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4278071"/>
                  </a:ext>
                </a:extLst>
              </a:tr>
              <a:tr h="273753">
                <a:tc>
                  <a:txBody>
                    <a:bodyPr/>
                    <a:lstStyle/>
                    <a:p>
                      <a:pPr algn="l" fontAlgn="b"/>
                      <a:r>
                        <a:rPr lang="nb-NO" sz="1100" b="0" i="0" u="none" strike="noStrike" dirty="0">
                          <a:solidFill>
                            <a:srgbClr val="000000"/>
                          </a:solidFill>
                          <a:effectLst/>
                          <a:latin typeface="+mn-lt"/>
                        </a:rPr>
                        <a:t>Zuid-Holland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Gelderland</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43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8504272"/>
                  </a:ext>
                </a:extLst>
              </a:tr>
              <a:tr h="308918">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Groningen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038225"/>
                  </a:ext>
                </a:extLst>
              </a:tr>
              <a:tr h="143613">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Noord-Brabant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3</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7279423"/>
                  </a:ext>
                </a:extLst>
              </a:tr>
              <a:tr h="308918">
                <a:tc>
                  <a:txBody>
                    <a:bodyPr/>
                    <a:lstStyle/>
                    <a:p>
                      <a:pPr algn="l" fontAlgn="b"/>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Berlin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9760033"/>
                  </a:ext>
                </a:extLst>
              </a:tr>
              <a:tr h="308918">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Oslo og Akershus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25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12918"/>
                  </a:ext>
                </a:extLst>
              </a:tr>
              <a:tr h="267524">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Hovedstaden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494119"/>
                  </a:ext>
                </a:extLst>
              </a:tr>
              <a:tr h="267524">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Köln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3729312"/>
                  </a:ext>
                </a:extLst>
              </a:tr>
              <a:tr h="267524">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Rheinhessen</a:t>
                      </a:r>
                      <a:r>
                        <a:rPr lang="nb-NO" sz="1100" b="0" i="0" u="none" strike="noStrike" dirty="0">
                          <a:solidFill>
                            <a:srgbClr val="000000"/>
                          </a:solidFill>
                          <a:effectLst/>
                          <a:latin typeface="+mn-lt"/>
                        </a:rPr>
                        <a:t>-Pfalz</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0632656"/>
                  </a:ext>
                </a:extLst>
              </a:tr>
              <a:tr h="308918">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Steiermark</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64</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7560818"/>
                  </a:ext>
                </a:extLst>
              </a:tr>
              <a:tr h="267524">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a:solidFill>
                            <a:srgbClr val="000000"/>
                          </a:solidFill>
                          <a:effectLst/>
                          <a:latin typeface="+mn-lt"/>
                        </a:rPr>
                        <a:t>Stuttgart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72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132177"/>
                  </a:ext>
                </a:extLst>
              </a:tr>
              <a:tr h="267524">
                <a:tc>
                  <a:txBody>
                    <a:bodyPr/>
                    <a:lstStyle/>
                    <a:p>
                      <a:pP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15000"/>
                        </a:lnSpc>
                        <a:spcAft>
                          <a:spcPts val="1000"/>
                        </a:spcAft>
                        <a:buNone/>
                      </a:pPr>
                      <a:endParaRPr lang="nb-NO" sz="1100" dirty="0">
                        <a:effectLst/>
                        <a:latin typeface="+mn-lt"/>
                        <a:ea typeface="Verdana" panose="020B0604030504040204" pitchFamily="34" charset="0"/>
                        <a:cs typeface="Times New Roman" panose="02020603050405020304" pitchFamily="18" charset="0"/>
                      </a:endParaRPr>
                    </a:p>
                  </a:txBody>
                  <a:tcPr marL="45242" marR="45242" marT="628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nb-NO" sz="1100" b="0" i="0" u="none" strike="noStrike" dirty="0" err="1">
                          <a:solidFill>
                            <a:srgbClr val="000000"/>
                          </a:solidFill>
                          <a:effectLst/>
                          <a:latin typeface="+mn-lt"/>
                        </a:rPr>
                        <a:t>Vzhodna</a:t>
                      </a:r>
                      <a:r>
                        <a:rPr lang="nb-NO" sz="1100" b="0" i="0" u="none" strike="noStrike" dirty="0">
                          <a:solidFill>
                            <a:srgbClr val="000000"/>
                          </a:solidFill>
                          <a:effectLst/>
                          <a:latin typeface="+mn-lt"/>
                        </a:rPr>
                        <a:t> </a:t>
                      </a:r>
                      <a:r>
                        <a:rPr lang="nb-NO" sz="1100" b="0" i="0" u="none" strike="noStrike" dirty="0" err="1">
                          <a:solidFill>
                            <a:srgbClr val="000000"/>
                          </a:solidFill>
                          <a:effectLst/>
                          <a:latin typeface="+mn-lt"/>
                        </a:rPr>
                        <a:t>Slovenija</a:t>
                      </a:r>
                      <a:endParaRPr lang="nb-NO" sz="1100" b="0" i="0" u="none" strike="noStrike" dirty="0">
                        <a:solidFill>
                          <a:srgbClr val="000000"/>
                        </a:solidFill>
                        <a:effectLst/>
                        <a:latin typeface="+mn-lt"/>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1</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nb-NO" sz="1100" b="0" i="0" u="none" strike="noStrike" dirty="0">
                          <a:solidFill>
                            <a:srgbClr val="000000"/>
                          </a:solidFill>
                          <a:effectLst/>
                          <a:latin typeface="+mn-lt"/>
                        </a:rPr>
                        <a:t>67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549356"/>
                  </a:ext>
                </a:extLst>
              </a:tr>
            </a:tbl>
          </a:graphicData>
        </a:graphic>
      </p:graphicFrame>
      <p:sp>
        <p:nvSpPr>
          <p:cNvPr id="3" name="Tijdelijke aanduiding voor dianummer 2">
            <a:extLst>
              <a:ext uri="{FF2B5EF4-FFF2-40B4-BE49-F238E27FC236}">
                <a16:creationId xmlns:a16="http://schemas.microsoft.com/office/drawing/2014/main" id="{AAFA230E-6CA6-408E-654D-C727A747D0C4}"/>
              </a:ext>
            </a:extLst>
          </p:cNvPr>
          <p:cNvSpPr>
            <a:spLocks noGrp="1"/>
          </p:cNvSpPr>
          <p:nvPr>
            <p:ph type="sldNum" sz="quarter" idx="12"/>
          </p:nvPr>
        </p:nvSpPr>
        <p:spPr/>
        <p:txBody>
          <a:bodyPr/>
          <a:lstStyle/>
          <a:p>
            <a:pPr>
              <a:defRPr/>
            </a:pPr>
            <a:fld id="{6D349626-B2B1-49B4-A57E-0957402AA763}" type="slidenum">
              <a:rPr lang="nl-NL" smtClean="0"/>
              <a:pPr>
                <a:defRPr/>
              </a:pPr>
              <a:t>99</a:t>
            </a:fld>
            <a:endParaRPr lang="nl-NL"/>
          </a:p>
        </p:txBody>
      </p:sp>
    </p:spTree>
    <p:extLst>
      <p:ext uri="{BB962C8B-B14F-4D97-AF65-F5344CB8AC3E}">
        <p14:creationId xmlns:p14="http://schemas.microsoft.com/office/powerpoint/2010/main" val="2026781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l3n2iizi7EWIpA0G0.HD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3n2iizi7EWIpA0G0.HDmw"/>
</p:tagLst>
</file>

<file path=ppt/theme/theme1.xml><?xml version="1.0" encoding="utf-8"?>
<a:theme xmlns:a="http://schemas.openxmlformats.org/drawingml/2006/main" name="20250722. Voorstel Voorraadvorming 2026">
  <a:themeElements>
    <a:clrScheme name="Aangepast 5">
      <a:dk1>
        <a:srgbClr val="154273"/>
      </a:dk1>
      <a:lt1>
        <a:srgbClr val="FFFFFF"/>
      </a:lt1>
      <a:dk2>
        <a:srgbClr val="8FCAE7"/>
      </a:dk2>
      <a:lt2>
        <a:srgbClr val="FFFFFF"/>
      </a:lt2>
      <a:accent1>
        <a:srgbClr val="8FCAE7"/>
      </a:accent1>
      <a:accent2>
        <a:srgbClr val="007BC7"/>
      </a:accent2>
      <a:accent3>
        <a:srgbClr val="01689B"/>
      </a:accent3>
      <a:accent4>
        <a:srgbClr val="154273"/>
      </a:accent4>
      <a:accent5>
        <a:srgbClr val="CA005D"/>
      </a:accent5>
      <a:accent6>
        <a:srgbClr val="A90061"/>
      </a:accent6>
      <a:hlink>
        <a:srgbClr val="535353"/>
      </a:hlink>
      <a:folHlink>
        <a:srgbClr val="6C6C6C"/>
      </a:folHlink>
    </a:clrScheme>
    <a:fontScheme name="Rijksoverheid">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b7fce66-bf2d-46b5-b59a-9f0018501bcd}" enabled="1" method="Standard" siteId="{f8a213d2-8f6c-400d-9e74-4e8b475316c6}" contentBits="0" removed="0"/>
  <clbl:label id="{4bde8109-f994-4a60-a1d3-5c95e2ff3620}" enabled="1" method="Privileged" siteId="{1321633e-f6b9-44e2-a44f-59b9d264ecb7}" contentBits="0" removed="0"/>
</clbl:labelList>
</file>

<file path=docProps/app.xml><?xml version="1.0" encoding="utf-8"?>
<Properties xmlns="http://schemas.openxmlformats.org/officeDocument/2006/extended-properties" xmlns:vt="http://schemas.openxmlformats.org/officeDocument/2006/docPropsVTypes">
  <Template>Presentatie template TOP strategie Concept</Template>
  <TotalTime>14806</TotalTime>
  <Words>13907</Words>
  <Application>Microsoft Office PowerPoint</Application>
  <PresentationFormat>On-screen Show (4:3)</PresentationFormat>
  <Paragraphs>5717</Paragraphs>
  <Slides>193</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193</vt:i4>
      </vt:variant>
    </vt:vector>
  </HeadingPairs>
  <TitlesOfParts>
    <vt:vector size="205" baseType="lpstr">
      <vt:lpstr>Arial</vt:lpstr>
      <vt:lpstr>Calibri</vt:lpstr>
      <vt:lpstr>Montserrat</vt:lpstr>
      <vt:lpstr>Montserrat Bold</vt:lpstr>
      <vt:lpstr>Montserrat-Bold</vt:lpstr>
      <vt:lpstr>Neuton</vt:lpstr>
      <vt:lpstr>Neuton Light</vt:lpstr>
      <vt:lpstr>RijksSansTT ExtraBold</vt:lpstr>
      <vt:lpstr>Times New Roman</vt:lpstr>
      <vt:lpstr>Verdana</vt:lpstr>
      <vt:lpstr>20250722. Voorstel Voorraadvorming 2026</vt:lpstr>
      <vt:lpstr>think-cell Slide</vt:lpstr>
      <vt:lpstr>Kansrijke groeimarkten en samenwerkingsrelaties van de 12 provincies</vt:lpstr>
      <vt:lpstr>PowerPoint Presentation</vt:lpstr>
      <vt:lpstr>opdracht </vt:lpstr>
      <vt:lpstr>PowerPoint Presentation</vt:lpstr>
      <vt:lpstr>belangrijke conclusies groeimarkten </vt:lpstr>
      <vt:lpstr>belangrijke conclusies provincies </vt:lpstr>
      <vt:lpstr>belangrijke conclusies provincies </vt:lpstr>
      <vt:lpstr>kansrijkheid 12 provincies in 31 groeimarkten </vt:lpstr>
      <vt:lpstr>PowerPoint Presentation</vt:lpstr>
      <vt:lpstr>belangrijke conclusies samenwerkingsrelaties</vt:lpstr>
      <vt:lpstr>PowerPoint Presentation</vt:lpstr>
      <vt:lpstr>PowerPoint Presentation</vt:lpstr>
      <vt:lpstr>belang van wetenschappelijke kennis</vt:lpstr>
      <vt:lpstr>PowerPoint Presentation</vt:lpstr>
      <vt:lpstr>PowerPoint Presentation</vt:lpstr>
      <vt:lpstr>PowerPoint Presentation</vt:lpstr>
      <vt:lpstr>PowerPoint Presentation</vt:lpstr>
      <vt:lpstr>  31 groeimarkten  </vt:lpstr>
      <vt:lpstr>PowerPoint Presentation</vt:lpstr>
      <vt:lpstr>PowerPoint Presentation</vt:lpstr>
      <vt:lpstr>meten van complexiteit </vt:lpstr>
      <vt:lpstr>meten van complementaire relaties tussen regio’s</vt:lpstr>
      <vt:lpstr>onbenut potentieel in relaties tussen regio’s</vt:lpstr>
      <vt:lpstr>PowerPoint Presentation</vt:lpstr>
      <vt:lpstr>verdeling van patenten over groeimarkten* Flevoland</vt:lpstr>
      <vt:lpstr>verdeling van patenten over groeimarkten* Limburg</vt:lpstr>
      <vt:lpstr>verdeling van patenten over groeimarkten* Noord-Brabant</vt:lpstr>
      <vt:lpstr>verdeling van patenten over groeimarkten* Noord-Holland</vt:lpstr>
      <vt:lpstr>verdeling van patenten over groeimarkten* Utrecht</vt:lpstr>
      <vt:lpstr>verdeling van patenten over groeimarkten* Zeeland</vt:lpstr>
      <vt:lpstr>verdeling van patenten over groeimarkten* Zuid-Holland</vt:lpstr>
      <vt:lpstr>verdeling van patenten over groeimarkten* Groningen</vt:lpstr>
      <vt:lpstr>verdeling van patenten over groeimarkten* Friesland</vt:lpstr>
      <vt:lpstr>verdeling van patenten over groeimarkten* Drenthe</vt:lpstr>
      <vt:lpstr>verdeling van patenten over groeimarkten* Overijssel</vt:lpstr>
      <vt:lpstr>verdeling van patenten over groeimarkten* Gelderland</vt:lpstr>
      <vt:lpstr>PowerPoint Presentation</vt:lpstr>
      <vt:lpstr>uitleg maten slides 39-50 </vt:lpstr>
      <vt:lpstr>Flevoland: kansen in 31 groeimarkten (technologieën), op basis van technologische kennis</vt:lpstr>
      <vt:lpstr>Limburg: kansen in 31 groeimarkten (technologieën), op basis van technologische kennis</vt:lpstr>
      <vt:lpstr>Noord-Brabant: kansen in 31 groeimarkten (technologieën), op basis van technologische kennis</vt:lpstr>
      <vt:lpstr>Noord-Holland: kansen in 31 groeimarkten (technologieën), op basis van technologische kennis</vt:lpstr>
      <vt:lpstr>Utrecht: kansen in 31 groeimarkten (technologieën), op basis van technologische kennis</vt:lpstr>
      <vt:lpstr>Zeeland: kansen in 31 groeimarkten (technologieën), op basis van technologische kennis</vt:lpstr>
      <vt:lpstr>Zuid-Holland: kansen in 31 groeimarkten (technologieën), op basis van technologische kennis</vt:lpstr>
      <vt:lpstr>Friesland: kansen in 31 groeimarkten (technologieën), op basis van technologische kennis</vt:lpstr>
      <vt:lpstr>Groningen: kansen in 31 groeimarkten (technologieën), op basis van technologische kennis</vt:lpstr>
      <vt:lpstr>Drenthe: kansen in 31 groeimarkten (technologieën), op basis van technologische kennis</vt:lpstr>
      <vt:lpstr>Overijssel: kansen in 31 groeimarkten (technologieën), op basis van technologische kennis</vt:lpstr>
      <vt:lpstr>Gelderland: kansen in 31 groeimarkten (technologieën), op basis van technologische kennis</vt:lpstr>
      <vt:lpstr>PowerPoint Presentation</vt:lpstr>
      <vt:lpstr>verdeling van wetenschappelijke publicaties over groeimarkten* Flevoland </vt:lpstr>
      <vt:lpstr>verdeling van wetenschappelijke publicaties over groeimarkten* Limburg </vt:lpstr>
      <vt:lpstr>verdeling van wetenschappelijke publicaties over groeimarkten* Noord-Brabant </vt:lpstr>
      <vt:lpstr>verdeling van wetenschappelijke publicaties over groeimarkten* Noord-Holland </vt:lpstr>
      <vt:lpstr>verdeling van wetenschappelijke publicaties over groeimarkten* Utrecht </vt:lpstr>
      <vt:lpstr>verdeling van wetenschappelijke publicaties over groeimarkten* Zeeland </vt:lpstr>
      <vt:lpstr>verdeling van wetenschappelijke publicaties over groeimarkten* Zuid-Holland </vt:lpstr>
      <vt:lpstr>verdeling van wetenschappelijke publicaties over groeimarkten* Friesland </vt:lpstr>
      <vt:lpstr>verdeling van wetenschappelijke publicaties over groeimarkten* Groningen </vt:lpstr>
      <vt:lpstr>verdeling van wetenschappelijke publicaties over groeimarkten* Drenthe </vt:lpstr>
      <vt:lpstr>verdeling van wetenschappelijke publicaties over groeimarkten* Overijssel </vt:lpstr>
      <vt:lpstr>verdeling van wetenschappelijke publicaties over groeimarkten* Gelderland </vt:lpstr>
      <vt:lpstr>PowerPoint Presentation</vt:lpstr>
      <vt:lpstr>uitleg maten slides 66-77 </vt:lpstr>
      <vt:lpstr>Flevoland: kansen in 31 groeimarkten (technologieën), op basis van wetenschappelijke kennis</vt:lpstr>
      <vt:lpstr>Limburg: kansen in 31 groeimarkten (technologieën), op basis van wetenschappelijke kennis</vt:lpstr>
      <vt:lpstr>Noord-Brabant: kansen in 31 groeimarkten (technologieën), op basis van wetenschappelijke kennis</vt:lpstr>
      <vt:lpstr>Noord-Holland: kansen in 31 groeimarkten (technologieën), op basis van wetenschappelijke kennis</vt:lpstr>
      <vt:lpstr>Utrecht: kansen in 31 groeimarkten (technologieën), op basis van wetenschappelijke kennis</vt:lpstr>
      <vt:lpstr>Zeeland: kansen in 31 groeimarkten (technologieën), op basis van wetenschappelijke kennis</vt:lpstr>
      <vt:lpstr>Zuid-Holland: kansen in 31 groeimarkten (technologieën), op basis van wetenschappelijke kennis</vt:lpstr>
      <vt:lpstr>Friesland: kansen in 31 groeimarkten (technologieën), op basis van wetenschappelijke kennis</vt:lpstr>
      <vt:lpstr>Groningen: kansen in 31 groeimarkten (technologieën), op basis van wetenschappelijke kennis</vt:lpstr>
      <vt:lpstr>Drenthe: kansen in 31 groeimarkten (technologieën), op basis van wetenschappelijke kennis</vt:lpstr>
      <vt:lpstr>Overijssel: kansen in 31 groeimarkten (technologieën), op basis van wetenschappelijke kennis</vt:lpstr>
      <vt:lpstr>Gelderland: kansen in 31 groeimarkten (technologieën), op basis van wetenschappelijke kennis</vt:lpstr>
      <vt:lpstr>PowerPoint Presentation</vt:lpstr>
      <vt:lpstr>kansrijke groeimarkten Flevoland: technologisch potentieel (RD)&gt;34   </vt:lpstr>
      <vt:lpstr>kansrijke groeimarkten Limburg : technologisch potentieel (RD)&gt;34    </vt:lpstr>
      <vt:lpstr>kansrijke groeimarkten Noord-Brabant : technologisch potentieel (RD)&gt;34  </vt:lpstr>
      <vt:lpstr>kansrijke groeimarkten Noord-Holland: technologisch potentieel (RD)&gt;34   </vt:lpstr>
      <vt:lpstr>kansrijke groeimarkten Utrecht : technologisch potentieel (RD)&gt;34   </vt:lpstr>
      <vt:lpstr>kansrijke groeimarkten Zeeland : technologisch potentieel (RD)&gt;34  </vt:lpstr>
      <vt:lpstr>kansrijke groeimarkten Zuid-Holland: technologisch potentieel (RD)&gt;34 </vt:lpstr>
      <vt:lpstr>kansrijke groeimarkten Friesland: technologisch potentieel (RD)&gt;34   </vt:lpstr>
      <vt:lpstr>kansrijke groeimarkten Groningen: technologisch potentieel (RD)&gt;34  </vt:lpstr>
      <vt:lpstr>kansrijke groeimarkten Drenthe: technologisch potentieel (RD)&gt;34  </vt:lpstr>
      <vt:lpstr>kansrijke groeimarkten Overijssel: technologisch potentieel (RD)&gt;34  </vt:lpstr>
      <vt:lpstr>kansrijke groeimarkten Gelderland: technologisch potentieel (RD)&gt;34  </vt:lpstr>
      <vt:lpstr>PowerPoint Presentation</vt:lpstr>
      <vt:lpstr>op zoek naar complementaire kennis in andere regio’s</vt:lpstr>
      <vt:lpstr>uitleg slides 94-191 </vt:lpstr>
      <vt:lpstr>complementaire technologische kennis in Europa voor Flevoland: chipmachines  </vt:lpstr>
      <vt:lpstr>top regio’s met wie Flevoland samenwerkt  chipmachines (RD 43/5) </vt:lpstr>
      <vt:lpstr>complementaire technologische kennis in Europa voor Limburg: geavanceerde chemie   </vt:lpstr>
      <vt:lpstr>top regio’s met wie Limburg samenwerkt  geavanceerde chemie (RD 74/8)  </vt:lpstr>
      <vt:lpstr>complementaire technologische kennis in Europa voor Limburg: biobrandstoffen </vt:lpstr>
      <vt:lpstr>top regio’s met wie Limburg samenwerkt  biobrandstoffen (RD 59/4)  </vt:lpstr>
      <vt:lpstr>complementaire technologische kennis in Europa voor Limburg: duurzame materialen   </vt:lpstr>
      <vt:lpstr>top regio’s met wie Limburg samenwerkt  duurzame materialen (RD 58/11)  </vt:lpstr>
      <vt:lpstr>complementaire technologische kennis in Europa voor Limburg: alternatieve eiwitten   </vt:lpstr>
      <vt:lpstr>top regio’s met wie Limburg samenwerkt  alternatieve eiwitten (RD 56/30)  </vt:lpstr>
      <vt:lpstr>complementaire technologische kennis in Europa voor Noord-Brabant: medtech    </vt:lpstr>
      <vt:lpstr>top regio’s met wie Noord-Brabant samenwerkt  medtech (RD 87/60)   </vt:lpstr>
      <vt:lpstr>complementaire technologische kennis in Europa voor Noord-Brabant: fotonische microchips    </vt:lpstr>
      <vt:lpstr>top regio’s met wie Noord-Brabant samenwerkt  fotonische microchips (RD 75/92)   </vt:lpstr>
      <vt:lpstr>complementaire technologische kennis in Europa voor Noord-Brabant: chipmachines      </vt:lpstr>
      <vt:lpstr>top regio’s met wie Noord-Brabant samenwerkt chipmachines (RD 54/90)    </vt:lpstr>
      <vt:lpstr>complementaire technologische kennis in Europa voor Noord-Brabant: quantum-communicatie      </vt:lpstr>
      <vt:lpstr>top regio’s met wie Noord-Brabant samenwerkt quantum-communicatie (RD 50/97)     </vt:lpstr>
      <vt:lpstr>complementaire technologische kennis in Europa voor Noord-Brabant: AI &amp; big data      </vt:lpstr>
      <vt:lpstr>top regio’s met wie Noord-Brabant samenwerkt  AI &amp; big data  (RD 49/81)     </vt:lpstr>
      <vt:lpstr>complementaire technologische kennis in Europa voor Noord-Brabant: analoge microchips      </vt:lpstr>
      <vt:lpstr>top regio’s met wie Noord-Brabant samenwerkt  analoge microchips (RD 47/94)     </vt:lpstr>
      <vt:lpstr>complementaire technologische kennis in Europa voor Noord-Brabant: cybersecurity   </vt:lpstr>
      <vt:lpstr>top regio’s met wie Noord-Brabant samenwerkt  cybersecurity (RD 36/92) </vt:lpstr>
      <vt:lpstr>complementaire technologische kennis in Europa voor Noord-Holland: doelgerichte voeding   </vt:lpstr>
      <vt:lpstr>top regio’s met wie Noord-Holland samenwerkt  doelgerichte voeding (RD 78/64) </vt:lpstr>
      <vt:lpstr>complementaire technologische kennis in Europa voor Noord-Holland: ATMPs    </vt:lpstr>
      <vt:lpstr>top regio’s met wie Noord-Holland samenwerkt  ATMPs (RD 90/65) </vt:lpstr>
      <vt:lpstr>complementaire technologische kennis in Europa voor Noord-Holland: medtech     </vt:lpstr>
      <vt:lpstr>top regio’s met wie Noord-Holland samenwerkt  medtech (RD 62/74) </vt:lpstr>
      <vt:lpstr>complementaire technologische kennis in Europa voor Noord-Holland: bedrijfsoftware-as-a-service    </vt:lpstr>
      <vt:lpstr>top regio’s met wie Noord-Nederland samenwerkt  bedrijfsoftware-as-a-service (RD 61/71) </vt:lpstr>
      <vt:lpstr>complementaire technologische kennis in Europa voor Noord-Holland: AI &amp; big data   </vt:lpstr>
      <vt:lpstr>top regio’s met wie Noord-Holland samenwerkt  AI &amp; big data (RD 50/53) </vt:lpstr>
      <vt:lpstr>complementaire technologische kennis in Europa voor Utrecht: ATMPs    </vt:lpstr>
      <vt:lpstr>top regio’s met wie Utrecht samenwerkt  ATMPs (RD 93/58) </vt:lpstr>
      <vt:lpstr>complementaire technologische kennis in Europa voor Utrecht: alternatieve eiwitten   </vt:lpstr>
      <vt:lpstr>top regio’s met wie Utrecht samenwerkt  alternatieve eiwitten (RD 87/44) </vt:lpstr>
      <vt:lpstr>complementaire technologische kennis in Europa voor Utrecht: doelgerichte voeding   </vt:lpstr>
      <vt:lpstr>top regio’s met wie Utrecht samenwerkt  doelgerichte voeding (RD 70/90) </vt:lpstr>
      <vt:lpstr>complementaire technologische kennis in Europa voor Utrecht: waterzuivering en behandeling     </vt:lpstr>
      <vt:lpstr>top regio’s met wie Utrecht samenwerkt  waterzuivering en behandeling (RD 63/55) </vt:lpstr>
      <vt:lpstr>complementaire technologische kennis in Europa voor Zeeland: waterzuivering en behandeling    </vt:lpstr>
      <vt:lpstr>top regio’s met wie Zeeland samenwerkt:  waterzuivering en behandeling (RD 56/80) </vt:lpstr>
      <vt:lpstr>complementaire technologische kennis in Europa voor Zeeland: duurzame materialen   </vt:lpstr>
      <vt:lpstr>top regio’s met wie Zeeland samenwerkt:  duurzame materialen (RD 40/59) </vt:lpstr>
      <vt:lpstr>complementaire technologische kennis in Europa voor Zeeland: offshore engineering   </vt:lpstr>
      <vt:lpstr>top regio’s met wie Zeeland samenwerkt   offshore engineering (RD 35/68) </vt:lpstr>
      <vt:lpstr>complementaire technologische kennis in Europa voor Zeeland: geavanceerde chemie   </vt:lpstr>
      <vt:lpstr>top regio’s met wie Zeeland samenwerkt  geavanceerde chemie (RD 34/32) </vt:lpstr>
      <vt:lpstr>complementaire technologische kennis in Europa voor Zuid-Holland: ATMPs   </vt:lpstr>
      <vt:lpstr>top regio’s met wie Zuid-Holland samenwerkt  ATMPs (RD 89/49) </vt:lpstr>
      <vt:lpstr>complementaire technologische kennis in Europa voor Zuid-Holland: offshore engineering    </vt:lpstr>
      <vt:lpstr>top regio’s met wie Zuid-Holland samenwerkt  offshore engineering (RD 82/84)</vt:lpstr>
      <vt:lpstr>complementaire technologische kennis in Europa voor Zuid-Holland: waterzuivering en behandeling   </vt:lpstr>
      <vt:lpstr>top regio’s met wie Zuid-Holland samenwerkt  waterzuivering en behandeling (RD 72/62) </vt:lpstr>
      <vt:lpstr>complementaire technologische kennis in Europa voor Zuid-Holland: quantum sensoren     </vt:lpstr>
      <vt:lpstr>top regio’s met wie Zuid-Holland samenwerkt quantum sensoren (RD 69/31)     </vt:lpstr>
      <vt:lpstr>complementaire technologische kennis in Europa voor Zuid-Holland: quantum computing    </vt:lpstr>
      <vt:lpstr>top regio’s met wie Zuid-Holland samenwerkt quantum computing (RD 44/46)        </vt:lpstr>
      <vt:lpstr>complementaire technologische kennis in Europa voor Friesland: waterzuivering en behandeling   </vt:lpstr>
      <vt:lpstr>top regio’s met wie Friesland samenwerkt  waterzuivering en behandeling (RD 57/22) </vt:lpstr>
      <vt:lpstr>complementaire technologische kennis in Europa voor Friesland: geavanceerde chemie    </vt:lpstr>
      <vt:lpstr>top regio’s met wie Friesland samenwerkt  geavanceerde chemie (RD 52/9) </vt:lpstr>
      <vt:lpstr>complementaire technologische kennis in Europa voor Friesland: biobrandstoffen   </vt:lpstr>
      <vt:lpstr>top regio’s met wie Friesland samenwerkt  biobrandstoffen (RD 35/15) </vt:lpstr>
      <vt:lpstr>complementaire technologische kennis in Europa voor Groningen: alternatieve eiwitten    </vt:lpstr>
      <vt:lpstr>top regio’s met wie Groningen samenwerkt alternatieve eiwitten  (RD 86/39)     </vt:lpstr>
      <vt:lpstr>complementaire technologische kennis in Europa voor Groningen: doelgerichte voeding   </vt:lpstr>
      <vt:lpstr>top regio’s met wie Groningen samenwerkt doelgerichte voeding (RD 81/83)     </vt:lpstr>
      <vt:lpstr>complementaire technologische kennis in Europa voor Groningen: geavanceerde chemie   </vt:lpstr>
      <vt:lpstr>top regio’s met wie Groningen samenwerkt geavanceerde chemie  (RD 71/29)     </vt:lpstr>
      <vt:lpstr>complementaire technologische kennis in Europa voor Groningen: quantum sensoren    </vt:lpstr>
      <vt:lpstr>top regio’s met wie Groningen samenwerkt quantum sensoren (RD 62/3)     </vt:lpstr>
      <vt:lpstr>complementaire technologische kennis in Europa voor Drenthe: offshore engineering   </vt:lpstr>
      <vt:lpstr>top regio’s met wie Drenthe samenwerkt offshore engineering (RD 74/6)    </vt:lpstr>
      <vt:lpstr>complementaire technologische kennis in Europa voor Drenthe: alternatieve eiwitten     </vt:lpstr>
      <vt:lpstr>top regio’s met wie Drenthe samenwerkt alternatieve eiwitten  (RD 57/1)     </vt:lpstr>
      <vt:lpstr>complementaire technologische kennis in Europa voor Drenthe: waterzuivering en behandeling   </vt:lpstr>
      <vt:lpstr>top regio’s met wie Drenthe samenwerkt waterzuivering en behandeling (RD 57/2)     </vt:lpstr>
      <vt:lpstr>complementaire technologische kennis in Europa voor Drenthe: geavanceerde chemie    </vt:lpstr>
      <vt:lpstr>top regio’s met wie Drenthe samenwerkt geavanceerde chemie (RD 43/13)    </vt:lpstr>
      <vt:lpstr>complementaire technologische kennis in Europa voor Overijssel: waterzuivering en behandeling    </vt:lpstr>
      <vt:lpstr>top regio’s met wie Overijssel samenwerkt waterzuivering en behandeling (RD 68/57)     </vt:lpstr>
      <vt:lpstr>complementaire technologische kennis in Europa voor Overijssel: duurzame materialen     </vt:lpstr>
      <vt:lpstr>top regio’s met wie Overijssel samenwerkt duurzame materialen (RD 52/68)     </vt:lpstr>
      <vt:lpstr>complementaire technologische kennis in Europa voor Overijssel: zonnepanelen   </vt:lpstr>
      <vt:lpstr>top regio’s met wie Overijssel samenwerkt zonnepanelen (RD 46/93)     </vt:lpstr>
      <vt:lpstr>complementaire technologische kennis in Europa voor Overijssel: biobrandstoffen    </vt:lpstr>
      <vt:lpstr>top regio’s met wie Overijssel samenwerkt biobrandstoffen (RD 39/61)     </vt:lpstr>
      <vt:lpstr>complementaire technologische kennis in Europa voor Gelderland: alternatieve eiwitten    </vt:lpstr>
      <vt:lpstr>top regio’s met wie Gelderland samenwerkt alternatieve eiwitten (RD 85/86)     </vt:lpstr>
      <vt:lpstr>complementaire technologische kennis in Europa voor Gelderland: zaadveredeling     </vt:lpstr>
      <vt:lpstr>top regio’s met wie Gelderland samenwerkt zaadveredeling  (RD 81/95)    </vt:lpstr>
      <vt:lpstr>complementaire technologische kennis in Europa voor Gelderland: doelgerichte voeding   </vt:lpstr>
      <vt:lpstr>top regio’s met wie Gelderland samenwerkt doelgerichte voeding (RD 66/83)     </vt:lpstr>
      <vt:lpstr>complementaire technologische kennis in Europa voor Gelderland: waterzuivering en behandeling   </vt:lpstr>
      <vt:lpstr>top regio’s met wie Gelderland samenwerkt waterzuivering en behandeling  (RD 55/78)        </vt:lpstr>
      <vt:lpstr>Bijlage koppeling groeimarkten met patenten en publicaties  </vt:lpstr>
      <vt:lpstr>PowerPoint Presentation</vt:lpstr>
    </vt:vector>
  </TitlesOfParts>
  <Company>Universiteit Utrecht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Geen diatitel</dc:title>
  <dc:creator>Visser en Lanzendorf</dc:creator>
  <cp:lastModifiedBy>Boschma, R.A. (Ron)</cp:lastModifiedBy>
  <cp:revision>1202</cp:revision>
  <dcterms:created xsi:type="dcterms:W3CDTF">2003-01-23T09:46:40Z</dcterms:created>
  <dcterms:modified xsi:type="dcterms:W3CDTF">2025-10-09T16:23:18Z</dcterms:modified>
</cp:coreProperties>
</file>